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21"/>
  </p:notesMasterIdLst>
  <p:sldIdLst>
    <p:sldId id="256" r:id="rId3"/>
    <p:sldId id="404" r:id="rId4"/>
    <p:sldId id="344" r:id="rId5"/>
    <p:sldId id="579" r:id="rId6"/>
    <p:sldId id="578" r:id="rId7"/>
    <p:sldId id="584" r:id="rId8"/>
    <p:sldId id="573" r:id="rId9"/>
    <p:sldId id="407" r:id="rId10"/>
    <p:sldId id="577" r:id="rId11"/>
    <p:sldId id="406" r:id="rId12"/>
    <p:sldId id="362" r:id="rId13"/>
    <p:sldId id="586" r:id="rId14"/>
    <p:sldId id="581" r:id="rId15"/>
    <p:sldId id="587" r:id="rId16"/>
    <p:sldId id="401" r:id="rId17"/>
    <p:sldId id="398" r:id="rId18"/>
    <p:sldId id="585" r:id="rId19"/>
    <p:sldId id="583"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a Evanschitzky" initials="PE" lastIdx="12" clrIdx="0">
    <p:extLst>
      <p:ext uri="{19B8F6BF-5375-455C-9EA6-DF929625EA0E}">
        <p15:presenceInfo xmlns:p15="http://schemas.microsoft.com/office/powerpoint/2012/main" userId="f74f029d01f917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8"/>
    <p:restoredTop sz="96197"/>
  </p:normalViewPr>
  <p:slideViewPr>
    <p:cSldViewPr snapToGrid="0" snapToObjects="1">
      <p:cViewPr varScale="1">
        <p:scale>
          <a:sx n="77" d="100"/>
          <a:sy n="77" d="100"/>
        </p:scale>
        <p:origin x="192" y="1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45445-36FD-4907-8845-FB596F7048AE}" type="doc">
      <dgm:prSet loTypeId="urn:microsoft.com/office/officeart/2008/layout/VerticalCurvedList" loCatId="list" qsTypeId="urn:microsoft.com/office/officeart/2005/8/quickstyle/simple5" qsCatId="simple" csTypeId="urn:microsoft.com/office/officeart/2005/8/colors/accent2_2" csCatId="accent2" phldr="1"/>
      <dgm:spPr/>
      <dgm:t>
        <a:bodyPr/>
        <a:lstStyle/>
        <a:p>
          <a:endParaRPr lang="en-US"/>
        </a:p>
      </dgm:t>
    </dgm:pt>
    <dgm:pt modelId="{E6B65167-A786-4477-9535-EBB1812DE440}">
      <dgm:prSet custT="1"/>
      <dgm:spPr/>
      <dgm:t>
        <a:bodyPr/>
        <a:lstStyle/>
        <a:p>
          <a:r>
            <a:rPr lang="en-US" sz="2400" b="1" dirty="0"/>
            <a:t>Just do it! </a:t>
          </a:r>
          <a:r>
            <a:rPr lang="de-DE" sz="2000" dirty="0"/>
            <a:t>Mach es selbst, mach Deine eigenen Erfahrungen, folge Deinen eigenen Ideen</a:t>
          </a:r>
          <a:endParaRPr lang="en-US" sz="2000" dirty="0"/>
        </a:p>
      </dgm:t>
    </dgm:pt>
    <dgm:pt modelId="{FA2BCF6D-DD0B-47FC-B8E3-B64ACB92DA1A}" type="parTrans" cxnId="{5378774A-7D8F-4E97-8987-3941B7CDF18B}">
      <dgm:prSet/>
      <dgm:spPr/>
      <dgm:t>
        <a:bodyPr/>
        <a:lstStyle/>
        <a:p>
          <a:endParaRPr lang="en-US" sz="2800"/>
        </a:p>
      </dgm:t>
    </dgm:pt>
    <dgm:pt modelId="{0889845E-9839-4A64-B50D-32CC20105BAC}" type="sibTrans" cxnId="{5378774A-7D8F-4E97-8987-3941B7CDF18B}">
      <dgm:prSet/>
      <dgm:spPr/>
      <dgm:t>
        <a:bodyPr/>
        <a:lstStyle/>
        <a:p>
          <a:endParaRPr lang="en-US" sz="2800"/>
        </a:p>
      </dgm:t>
    </dgm:pt>
    <dgm:pt modelId="{0A2433E3-A57C-41E4-9627-6DE38E7E328B}">
      <dgm:prSet custT="1"/>
      <dgm:spPr/>
      <dgm:t>
        <a:bodyPr/>
        <a:lstStyle/>
        <a:p>
          <a:r>
            <a:rPr lang="de-DE" sz="2000" dirty="0"/>
            <a:t>Gut, dass es </a:t>
          </a:r>
          <a:r>
            <a:rPr lang="de-DE" sz="2400" b="1" dirty="0"/>
            <a:t>Fehler und Irrwege </a:t>
          </a:r>
          <a:r>
            <a:rPr lang="de-DE" sz="2000" dirty="0"/>
            <a:t>gibt! Sie sind </a:t>
          </a:r>
          <a:r>
            <a:rPr lang="de-DE" sz="2400" b="1" dirty="0"/>
            <a:t>Lerngeschenke</a:t>
          </a:r>
          <a:r>
            <a:rPr lang="de-DE" sz="2000" b="1" dirty="0"/>
            <a:t> </a:t>
          </a:r>
          <a:r>
            <a:rPr lang="de-DE" sz="2000" dirty="0"/>
            <a:t>der besonderen Art</a:t>
          </a:r>
          <a:endParaRPr lang="en-US" sz="2000" dirty="0"/>
        </a:p>
      </dgm:t>
    </dgm:pt>
    <dgm:pt modelId="{61ECAFBF-7BA0-4F14-8296-16F03406CCEC}" type="parTrans" cxnId="{37209673-C66D-4D89-B17B-2BC2015F2A65}">
      <dgm:prSet/>
      <dgm:spPr/>
      <dgm:t>
        <a:bodyPr/>
        <a:lstStyle/>
        <a:p>
          <a:endParaRPr lang="en-US" sz="2800"/>
        </a:p>
      </dgm:t>
    </dgm:pt>
    <dgm:pt modelId="{62067D63-3107-4924-96A5-85E882BC4A54}" type="sibTrans" cxnId="{37209673-C66D-4D89-B17B-2BC2015F2A65}">
      <dgm:prSet/>
      <dgm:spPr/>
      <dgm:t>
        <a:bodyPr/>
        <a:lstStyle/>
        <a:p>
          <a:endParaRPr lang="en-US" sz="2800"/>
        </a:p>
      </dgm:t>
    </dgm:pt>
    <dgm:pt modelId="{D2FCC5C1-D622-471B-B308-9654A9C5331D}">
      <dgm:prSet custT="1"/>
      <dgm:spPr/>
      <dgm:t>
        <a:bodyPr/>
        <a:lstStyle/>
        <a:p>
          <a:r>
            <a:rPr lang="de-DE" sz="2400" b="1" dirty="0" err="1"/>
            <a:t>Tschakka</a:t>
          </a:r>
          <a:r>
            <a:rPr lang="de-DE" sz="2400" b="1" dirty="0"/>
            <a:t>!</a:t>
          </a:r>
          <a:r>
            <a:rPr lang="de-DE" sz="2000" dirty="0"/>
            <a:t> Die Freude am selbst Geschaffenen, Erreichten ist der </a:t>
          </a:r>
          <a:r>
            <a:rPr lang="de-DE" sz="2400" b="1" dirty="0"/>
            <a:t>Turbo fürs Lernen</a:t>
          </a:r>
          <a:endParaRPr lang="en-US" sz="2000" b="1" dirty="0"/>
        </a:p>
      </dgm:t>
    </dgm:pt>
    <dgm:pt modelId="{0243A148-1F38-4AAA-B32C-7E682E7CBD18}" type="parTrans" cxnId="{49D1EE81-6EDD-4D21-ADE1-720C31B82C3A}">
      <dgm:prSet/>
      <dgm:spPr/>
      <dgm:t>
        <a:bodyPr/>
        <a:lstStyle/>
        <a:p>
          <a:endParaRPr lang="en-US" sz="2800"/>
        </a:p>
      </dgm:t>
    </dgm:pt>
    <dgm:pt modelId="{45EE7635-2CD3-4032-B189-7F7FB03C6FEA}" type="sibTrans" cxnId="{49D1EE81-6EDD-4D21-ADE1-720C31B82C3A}">
      <dgm:prSet/>
      <dgm:spPr/>
      <dgm:t>
        <a:bodyPr/>
        <a:lstStyle/>
        <a:p>
          <a:endParaRPr lang="en-US" sz="2800"/>
        </a:p>
      </dgm:t>
    </dgm:pt>
    <dgm:pt modelId="{477F69EB-72CC-46B4-95D8-196F68CCA7F7}">
      <dgm:prSet custT="1"/>
      <dgm:spPr/>
      <dgm:t>
        <a:bodyPr/>
        <a:lstStyle/>
        <a:p>
          <a:r>
            <a:rPr lang="de-DE" sz="2400" b="1" dirty="0"/>
            <a:t>Work </a:t>
          </a:r>
          <a:r>
            <a:rPr lang="de-DE" sz="2400" b="1" dirty="0" err="1"/>
            <a:t>together</a:t>
          </a:r>
          <a:r>
            <a:rPr lang="de-DE" sz="2400" b="1" dirty="0"/>
            <a:t>!</a:t>
          </a:r>
          <a:r>
            <a:rPr lang="de-DE" sz="2000" dirty="0"/>
            <a:t> Kinder lernen im Miteinander auf besondere Weise – und wollen es auch!</a:t>
          </a:r>
          <a:endParaRPr lang="en-US" sz="2000" dirty="0"/>
        </a:p>
      </dgm:t>
    </dgm:pt>
    <dgm:pt modelId="{0AF3A8DF-8ECD-4879-8D62-0E464267FB7D}" type="parTrans" cxnId="{7390D88B-B847-4E73-A36E-E8BA7D36E784}">
      <dgm:prSet/>
      <dgm:spPr/>
      <dgm:t>
        <a:bodyPr/>
        <a:lstStyle/>
        <a:p>
          <a:endParaRPr lang="en-US" sz="2800"/>
        </a:p>
      </dgm:t>
    </dgm:pt>
    <dgm:pt modelId="{FBB90783-3D95-4F07-A89B-2F453D4D2C1F}" type="sibTrans" cxnId="{7390D88B-B847-4E73-A36E-E8BA7D36E784}">
      <dgm:prSet/>
      <dgm:spPr/>
      <dgm:t>
        <a:bodyPr/>
        <a:lstStyle/>
        <a:p>
          <a:endParaRPr lang="en-US" sz="2800"/>
        </a:p>
      </dgm:t>
    </dgm:pt>
    <dgm:pt modelId="{CCF34CF1-32AA-4F58-9C12-B2BF247C17D8}">
      <dgm:prSet custT="1"/>
      <dgm:spPr/>
      <dgm:t>
        <a:bodyPr/>
        <a:lstStyle/>
        <a:p>
          <a:r>
            <a:rPr lang="de-DE" sz="2000" dirty="0"/>
            <a:t>Seien </a:t>
          </a:r>
          <a:r>
            <a:rPr lang="de-DE" sz="2400" b="1" dirty="0"/>
            <a:t>Sie selbst mit Lust und Freude </a:t>
          </a:r>
          <a:r>
            <a:rPr lang="de-DE" sz="2000" dirty="0"/>
            <a:t>dabei – der Zündfunke wird auf die Kinder überspringen!</a:t>
          </a:r>
          <a:endParaRPr lang="en-US" sz="2000" dirty="0"/>
        </a:p>
      </dgm:t>
    </dgm:pt>
    <dgm:pt modelId="{3F053107-65A0-408B-A057-172CF06B599A}" type="parTrans" cxnId="{154704E5-6C7B-4270-ABB1-6E45657592E1}">
      <dgm:prSet/>
      <dgm:spPr/>
      <dgm:t>
        <a:bodyPr/>
        <a:lstStyle/>
        <a:p>
          <a:endParaRPr lang="en-US" sz="2800"/>
        </a:p>
      </dgm:t>
    </dgm:pt>
    <dgm:pt modelId="{7E54C52D-9614-4D72-B7ED-6D1E99A9ED0E}" type="sibTrans" cxnId="{154704E5-6C7B-4270-ABB1-6E45657592E1}">
      <dgm:prSet/>
      <dgm:spPr/>
      <dgm:t>
        <a:bodyPr/>
        <a:lstStyle/>
        <a:p>
          <a:endParaRPr lang="en-US" sz="2800"/>
        </a:p>
      </dgm:t>
    </dgm:pt>
    <dgm:pt modelId="{B8BE9739-3B1C-5E45-8A63-1359D0432E3C}" type="pres">
      <dgm:prSet presAssocID="{AF845445-36FD-4907-8845-FB596F7048AE}" presName="Name0" presStyleCnt="0">
        <dgm:presLayoutVars>
          <dgm:chMax val="7"/>
          <dgm:chPref val="7"/>
          <dgm:dir/>
        </dgm:presLayoutVars>
      </dgm:prSet>
      <dgm:spPr/>
    </dgm:pt>
    <dgm:pt modelId="{5C6B1750-ED78-404C-A14C-5CEAC033089E}" type="pres">
      <dgm:prSet presAssocID="{AF845445-36FD-4907-8845-FB596F7048AE}" presName="Name1" presStyleCnt="0"/>
      <dgm:spPr/>
    </dgm:pt>
    <dgm:pt modelId="{85395647-E946-4C46-936D-502F47D1E71A}" type="pres">
      <dgm:prSet presAssocID="{AF845445-36FD-4907-8845-FB596F7048AE}" presName="cycle" presStyleCnt="0"/>
      <dgm:spPr/>
    </dgm:pt>
    <dgm:pt modelId="{4777CAD2-FEFC-104D-8F26-F7B388203B39}" type="pres">
      <dgm:prSet presAssocID="{AF845445-36FD-4907-8845-FB596F7048AE}" presName="srcNode" presStyleLbl="node1" presStyleIdx="0" presStyleCnt="5"/>
      <dgm:spPr/>
    </dgm:pt>
    <dgm:pt modelId="{ED907B0B-6217-554B-A3AC-15211AFE67AB}" type="pres">
      <dgm:prSet presAssocID="{AF845445-36FD-4907-8845-FB596F7048AE}" presName="conn" presStyleLbl="parChTrans1D2" presStyleIdx="0" presStyleCnt="1"/>
      <dgm:spPr/>
    </dgm:pt>
    <dgm:pt modelId="{822F24E1-1F45-FA4A-A9E1-9DDA75D76019}" type="pres">
      <dgm:prSet presAssocID="{AF845445-36FD-4907-8845-FB596F7048AE}" presName="extraNode" presStyleLbl="node1" presStyleIdx="0" presStyleCnt="5"/>
      <dgm:spPr/>
    </dgm:pt>
    <dgm:pt modelId="{F8C489FD-7A78-9145-9A08-8E6D421A034C}" type="pres">
      <dgm:prSet presAssocID="{AF845445-36FD-4907-8845-FB596F7048AE}" presName="dstNode" presStyleLbl="node1" presStyleIdx="0" presStyleCnt="5"/>
      <dgm:spPr/>
    </dgm:pt>
    <dgm:pt modelId="{55AD979E-1A46-0F4E-B2DD-0C32D289F943}" type="pres">
      <dgm:prSet presAssocID="{E6B65167-A786-4477-9535-EBB1812DE440}" presName="text_1" presStyleLbl="node1" presStyleIdx="0" presStyleCnt="5">
        <dgm:presLayoutVars>
          <dgm:bulletEnabled val="1"/>
        </dgm:presLayoutVars>
      </dgm:prSet>
      <dgm:spPr/>
    </dgm:pt>
    <dgm:pt modelId="{1114C94E-54DB-124A-B642-8709D0BDB5C9}" type="pres">
      <dgm:prSet presAssocID="{E6B65167-A786-4477-9535-EBB1812DE440}" presName="accent_1" presStyleCnt="0"/>
      <dgm:spPr/>
    </dgm:pt>
    <dgm:pt modelId="{046B8FD1-50F5-3E4E-B4F4-B8DE059419CB}" type="pres">
      <dgm:prSet presAssocID="{E6B65167-A786-4477-9535-EBB1812DE440}" presName="accentRepeatNode" presStyleLbl="solidFgAcc1" presStyleIdx="0" presStyleCnt="5"/>
      <dgm:spPr/>
    </dgm:pt>
    <dgm:pt modelId="{EA0BA6BF-43FB-9242-B276-FB419E143983}" type="pres">
      <dgm:prSet presAssocID="{0A2433E3-A57C-41E4-9627-6DE38E7E328B}" presName="text_2" presStyleLbl="node1" presStyleIdx="1" presStyleCnt="5">
        <dgm:presLayoutVars>
          <dgm:bulletEnabled val="1"/>
        </dgm:presLayoutVars>
      </dgm:prSet>
      <dgm:spPr/>
    </dgm:pt>
    <dgm:pt modelId="{1A68F71A-42D3-EB4C-B7E7-B5052A15D1AD}" type="pres">
      <dgm:prSet presAssocID="{0A2433E3-A57C-41E4-9627-6DE38E7E328B}" presName="accent_2" presStyleCnt="0"/>
      <dgm:spPr/>
    </dgm:pt>
    <dgm:pt modelId="{6DC175ED-9170-974A-B283-1C37A3C5A84C}" type="pres">
      <dgm:prSet presAssocID="{0A2433E3-A57C-41E4-9627-6DE38E7E328B}" presName="accentRepeatNode" presStyleLbl="solidFgAcc1" presStyleIdx="1" presStyleCnt="5"/>
      <dgm:spPr/>
    </dgm:pt>
    <dgm:pt modelId="{0D381FCE-ACE9-024E-91FE-9EDC1DADACFA}" type="pres">
      <dgm:prSet presAssocID="{D2FCC5C1-D622-471B-B308-9654A9C5331D}" presName="text_3" presStyleLbl="node1" presStyleIdx="2" presStyleCnt="5">
        <dgm:presLayoutVars>
          <dgm:bulletEnabled val="1"/>
        </dgm:presLayoutVars>
      </dgm:prSet>
      <dgm:spPr/>
    </dgm:pt>
    <dgm:pt modelId="{1DF4851A-69FD-3F43-A67D-FC66D81B1831}" type="pres">
      <dgm:prSet presAssocID="{D2FCC5C1-D622-471B-B308-9654A9C5331D}" presName="accent_3" presStyleCnt="0"/>
      <dgm:spPr/>
    </dgm:pt>
    <dgm:pt modelId="{1DC84A06-E4E4-1F4D-9E93-84E07490982E}" type="pres">
      <dgm:prSet presAssocID="{D2FCC5C1-D622-471B-B308-9654A9C5331D}" presName="accentRepeatNode" presStyleLbl="solidFgAcc1" presStyleIdx="2" presStyleCnt="5"/>
      <dgm:spPr/>
    </dgm:pt>
    <dgm:pt modelId="{0EC21390-AA46-4E4B-87B3-76BCB2DCE8A1}" type="pres">
      <dgm:prSet presAssocID="{477F69EB-72CC-46B4-95D8-196F68CCA7F7}" presName="text_4" presStyleLbl="node1" presStyleIdx="3" presStyleCnt="5">
        <dgm:presLayoutVars>
          <dgm:bulletEnabled val="1"/>
        </dgm:presLayoutVars>
      </dgm:prSet>
      <dgm:spPr/>
    </dgm:pt>
    <dgm:pt modelId="{7826F665-76F3-4343-B2C2-69C9CFDD0F85}" type="pres">
      <dgm:prSet presAssocID="{477F69EB-72CC-46B4-95D8-196F68CCA7F7}" presName="accent_4" presStyleCnt="0"/>
      <dgm:spPr/>
    </dgm:pt>
    <dgm:pt modelId="{70D8EC1E-9E00-B648-9E64-FDCCB5BA1D10}" type="pres">
      <dgm:prSet presAssocID="{477F69EB-72CC-46B4-95D8-196F68CCA7F7}" presName="accentRepeatNode" presStyleLbl="solidFgAcc1" presStyleIdx="3" presStyleCnt="5"/>
      <dgm:spPr/>
    </dgm:pt>
    <dgm:pt modelId="{8C4583ED-46C8-2747-A39A-C47C1A01FAD7}" type="pres">
      <dgm:prSet presAssocID="{CCF34CF1-32AA-4F58-9C12-B2BF247C17D8}" presName="text_5" presStyleLbl="node1" presStyleIdx="4" presStyleCnt="5">
        <dgm:presLayoutVars>
          <dgm:bulletEnabled val="1"/>
        </dgm:presLayoutVars>
      </dgm:prSet>
      <dgm:spPr/>
    </dgm:pt>
    <dgm:pt modelId="{1F60D509-00CC-6147-A1F1-6EE382EDD515}" type="pres">
      <dgm:prSet presAssocID="{CCF34CF1-32AA-4F58-9C12-B2BF247C17D8}" presName="accent_5" presStyleCnt="0"/>
      <dgm:spPr/>
    </dgm:pt>
    <dgm:pt modelId="{FF7666B8-E126-BF47-9532-C462F4E70208}" type="pres">
      <dgm:prSet presAssocID="{CCF34CF1-32AA-4F58-9C12-B2BF247C17D8}" presName="accentRepeatNode" presStyleLbl="solidFgAcc1" presStyleIdx="4" presStyleCnt="5"/>
      <dgm:spPr/>
    </dgm:pt>
  </dgm:ptLst>
  <dgm:cxnLst>
    <dgm:cxn modelId="{5378774A-7D8F-4E97-8987-3941B7CDF18B}" srcId="{AF845445-36FD-4907-8845-FB596F7048AE}" destId="{E6B65167-A786-4477-9535-EBB1812DE440}" srcOrd="0" destOrd="0" parTransId="{FA2BCF6D-DD0B-47FC-B8E3-B64ACB92DA1A}" sibTransId="{0889845E-9839-4A64-B50D-32CC20105BAC}"/>
    <dgm:cxn modelId="{4C29074C-24D9-5943-89C3-1832A2925BEF}" type="presOf" srcId="{E6B65167-A786-4477-9535-EBB1812DE440}" destId="{55AD979E-1A46-0F4E-B2DD-0C32D289F943}" srcOrd="0" destOrd="0" presId="urn:microsoft.com/office/officeart/2008/layout/VerticalCurvedList"/>
    <dgm:cxn modelId="{37209673-C66D-4D89-B17B-2BC2015F2A65}" srcId="{AF845445-36FD-4907-8845-FB596F7048AE}" destId="{0A2433E3-A57C-41E4-9627-6DE38E7E328B}" srcOrd="1" destOrd="0" parTransId="{61ECAFBF-7BA0-4F14-8296-16F03406CCEC}" sibTransId="{62067D63-3107-4924-96A5-85E882BC4A54}"/>
    <dgm:cxn modelId="{4E472E7D-FD8B-154F-B266-8C8DE2FC6A6E}" type="presOf" srcId="{D2FCC5C1-D622-471B-B308-9654A9C5331D}" destId="{0D381FCE-ACE9-024E-91FE-9EDC1DADACFA}" srcOrd="0" destOrd="0" presId="urn:microsoft.com/office/officeart/2008/layout/VerticalCurvedList"/>
    <dgm:cxn modelId="{45B7A37E-B27A-D049-9380-E1618A5F6E44}" type="presOf" srcId="{0A2433E3-A57C-41E4-9627-6DE38E7E328B}" destId="{EA0BA6BF-43FB-9242-B276-FB419E143983}" srcOrd="0" destOrd="0" presId="urn:microsoft.com/office/officeart/2008/layout/VerticalCurvedList"/>
    <dgm:cxn modelId="{49D1EE81-6EDD-4D21-ADE1-720C31B82C3A}" srcId="{AF845445-36FD-4907-8845-FB596F7048AE}" destId="{D2FCC5C1-D622-471B-B308-9654A9C5331D}" srcOrd="2" destOrd="0" parTransId="{0243A148-1F38-4AAA-B32C-7E682E7CBD18}" sibTransId="{45EE7635-2CD3-4032-B189-7F7FB03C6FEA}"/>
    <dgm:cxn modelId="{B1826285-9187-2542-9128-081284DA9371}" type="presOf" srcId="{0889845E-9839-4A64-B50D-32CC20105BAC}" destId="{ED907B0B-6217-554B-A3AC-15211AFE67AB}" srcOrd="0" destOrd="0" presId="urn:microsoft.com/office/officeart/2008/layout/VerticalCurvedList"/>
    <dgm:cxn modelId="{BDEBF888-C1B2-694B-A1BC-EC0C03177293}" type="presOf" srcId="{477F69EB-72CC-46B4-95D8-196F68CCA7F7}" destId="{0EC21390-AA46-4E4B-87B3-76BCB2DCE8A1}" srcOrd="0" destOrd="0" presId="urn:microsoft.com/office/officeart/2008/layout/VerticalCurvedList"/>
    <dgm:cxn modelId="{7390D88B-B847-4E73-A36E-E8BA7D36E784}" srcId="{AF845445-36FD-4907-8845-FB596F7048AE}" destId="{477F69EB-72CC-46B4-95D8-196F68CCA7F7}" srcOrd="3" destOrd="0" parTransId="{0AF3A8DF-8ECD-4879-8D62-0E464267FB7D}" sibTransId="{FBB90783-3D95-4F07-A89B-2F453D4D2C1F}"/>
    <dgm:cxn modelId="{34409FAB-AA6A-0843-A3F9-2D64F482981F}" type="presOf" srcId="{CCF34CF1-32AA-4F58-9C12-B2BF247C17D8}" destId="{8C4583ED-46C8-2747-A39A-C47C1A01FAD7}" srcOrd="0" destOrd="0" presId="urn:microsoft.com/office/officeart/2008/layout/VerticalCurvedList"/>
    <dgm:cxn modelId="{F9BC96C6-C3CB-464D-AA33-59037630805F}" type="presOf" srcId="{AF845445-36FD-4907-8845-FB596F7048AE}" destId="{B8BE9739-3B1C-5E45-8A63-1359D0432E3C}" srcOrd="0" destOrd="0" presId="urn:microsoft.com/office/officeart/2008/layout/VerticalCurvedList"/>
    <dgm:cxn modelId="{154704E5-6C7B-4270-ABB1-6E45657592E1}" srcId="{AF845445-36FD-4907-8845-FB596F7048AE}" destId="{CCF34CF1-32AA-4F58-9C12-B2BF247C17D8}" srcOrd="4" destOrd="0" parTransId="{3F053107-65A0-408B-A057-172CF06B599A}" sibTransId="{7E54C52D-9614-4D72-B7ED-6D1E99A9ED0E}"/>
    <dgm:cxn modelId="{88232038-6DF9-8D4D-A313-0780E69EF4F5}" type="presParOf" srcId="{B8BE9739-3B1C-5E45-8A63-1359D0432E3C}" destId="{5C6B1750-ED78-404C-A14C-5CEAC033089E}" srcOrd="0" destOrd="0" presId="urn:microsoft.com/office/officeart/2008/layout/VerticalCurvedList"/>
    <dgm:cxn modelId="{EB88822A-C155-2149-A55F-832746E128F6}" type="presParOf" srcId="{5C6B1750-ED78-404C-A14C-5CEAC033089E}" destId="{85395647-E946-4C46-936D-502F47D1E71A}" srcOrd="0" destOrd="0" presId="urn:microsoft.com/office/officeart/2008/layout/VerticalCurvedList"/>
    <dgm:cxn modelId="{1FABA0D7-DFAE-AC4D-9665-CE3B6FCA032C}" type="presParOf" srcId="{85395647-E946-4C46-936D-502F47D1E71A}" destId="{4777CAD2-FEFC-104D-8F26-F7B388203B39}" srcOrd="0" destOrd="0" presId="urn:microsoft.com/office/officeart/2008/layout/VerticalCurvedList"/>
    <dgm:cxn modelId="{40ED42CA-1C49-CB45-B7EB-9D8C5273994A}" type="presParOf" srcId="{85395647-E946-4C46-936D-502F47D1E71A}" destId="{ED907B0B-6217-554B-A3AC-15211AFE67AB}" srcOrd="1" destOrd="0" presId="urn:microsoft.com/office/officeart/2008/layout/VerticalCurvedList"/>
    <dgm:cxn modelId="{AE50DFFC-A97F-D04F-A285-5738BFAD9703}" type="presParOf" srcId="{85395647-E946-4C46-936D-502F47D1E71A}" destId="{822F24E1-1F45-FA4A-A9E1-9DDA75D76019}" srcOrd="2" destOrd="0" presId="urn:microsoft.com/office/officeart/2008/layout/VerticalCurvedList"/>
    <dgm:cxn modelId="{84871904-455F-804F-85C3-8A4CCAFD74BE}" type="presParOf" srcId="{85395647-E946-4C46-936D-502F47D1E71A}" destId="{F8C489FD-7A78-9145-9A08-8E6D421A034C}" srcOrd="3" destOrd="0" presId="urn:microsoft.com/office/officeart/2008/layout/VerticalCurvedList"/>
    <dgm:cxn modelId="{A1FF8E99-F2E9-2446-8ED2-39CC3D34F77B}" type="presParOf" srcId="{5C6B1750-ED78-404C-A14C-5CEAC033089E}" destId="{55AD979E-1A46-0F4E-B2DD-0C32D289F943}" srcOrd="1" destOrd="0" presId="urn:microsoft.com/office/officeart/2008/layout/VerticalCurvedList"/>
    <dgm:cxn modelId="{3B9A0578-3B6C-614B-A309-DB53DEB56149}" type="presParOf" srcId="{5C6B1750-ED78-404C-A14C-5CEAC033089E}" destId="{1114C94E-54DB-124A-B642-8709D0BDB5C9}" srcOrd="2" destOrd="0" presId="urn:microsoft.com/office/officeart/2008/layout/VerticalCurvedList"/>
    <dgm:cxn modelId="{1A1CEB37-1673-C544-AA4C-FA666659A3DA}" type="presParOf" srcId="{1114C94E-54DB-124A-B642-8709D0BDB5C9}" destId="{046B8FD1-50F5-3E4E-B4F4-B8DE059419CB}" srcOrd="0" destOrd="0" presId="urn:microsoft.com/office/officeart/2008/layout/VerticalCurvedList"/>
    <dgm:cxn modelId="{E661EDEB-872F-7348-9C57-7B9B422D2881}" type="presParOf" srcId="{5C6B1750-ED78-404C-A14C-5CEAC033089E}" destId="{EA0BA6BF-43FB-9242-B276-FB419E143983}" srcOrd="3" destOrd="0" presId="urn:microsoft.com/office/officeart/2008/layout/VerticalCurvedList"/>
    <dgm:cxn modelId="{4C267F13-8F01-3849-884C-B3EC2085EEA7}" type="presParOf" srcId="{5C6B1750-ED78-404C-A14C-5CEAC033089E}" destId="{1A68F71A-42D3-EB4C-B7E7-B5052A15D1AD}" srcOrd="4" destOrd="0" presId="urn:microsoft.com/office/officeart/2008/layout/VerticalCurvedList"/>
    <dgm:cxn modelId="{45D6D330-0BA2-AA47-8C36-6901AFA039B3}" type="presParOf" srcId="{1A68F71A-42D3-EB4C-B7E7-B5052A15D1AD}" destId="{6DC175ED-9170-974A-B283-1C37A3C5A84C}" srcOrd="0" destOrd="0" presId="urn:microsoft.com/office/officeart/2008/layout/VerticalCurvedList"/>
    <dgm:cxn modelId="{E9EE3BEB-2F89-8245-8A0F-588335832A69}" type="presParOf" srcId="{5C6B1750-ED78-404C-A14C-5CEAC033089E}" destId="{0D381FCE-ACE9-024E-91FE-9EDC1DADACFA}" srcOrd="5" destOrd="0" presId="urn:microsoft.com/office/officeart/2008/layout/VerticalCurvedList"/>
    <dgm:cxn modelId="{F113ED69-C64D-9F41-95A8-906B96075803}" type="presParOf" srcId="{5C6B1750-ED78-404C-A14C-5CEAC033089E}" destId="{1DF4851A-69FD-3F43-A67D-FC66D81B1831}" srcOrd="6" destOrd="0" presId="urn:microsoft.com/office/officeart/2008/layout/VerticalCurvedList"/>
    <dgm:cxn modelId="{787EAA9A-31D6-0D43-8BD7-194B1A57540A}" type="presParOf" srcId="{1DF4851A-69FD-3F43-A67D-FC66D81B1831}" destId="{1DC84A06-E4E4-1F4D-9E93-84E07490982E}" srcOrd="0" destOrd="0" presId="urn:microsoft.com/office/officeart/2008/layout/VerticalCurvedList"/>
    <dgm:cxn modelId="{16637BCF-13FE-4548-92D3-1BFBC33DEFC4}" type="presParOf" srcId="{5C6B1750-ED78-404C-A14C-5CEAC033089E}" destId="{0EC21390-AA46-4E4B-87B3-76BCB2DCE8A1}" srcOrd="7" destOrd="0" presId="urn:microsoft.com/office/officeart/2008/layout/VerticalCurvedList"/>
    <dgm:cxn modelId="{9F074BBB-B991-084C-9064-8F75115B6F1A}" type="presParOf" srcId="{5C6B1750-ED78-404C-A14C-5CEAC033089E}" destId="{7826F665-76F3-4343-B2C2-69C9CFDD0F85}" srcOrd="8" destOrd="0" presId="urn:microsoft.com/office/officeart/2008/layout/VerticalCurvedList"/>
    <dgm:cxn modelId="{A8DE0AA2-78CC-8B49-879C-D7D1A79D55C6}" type="presParOf" srcId="{7826F665-76F3-4343-B2C2-69C9CFDD0F85}" destId="{70D8EC1E-9E00-B648-9E64-FDCCB5BA1D10}" srcOrd="0" destOrd="0" presId="urn:microsoft.com/office/officeart/2008/layout/VerticalCurvedList"/>
    <dgm:cxn modelId="{9BC08174-9F51-7B49-95D2-6B31596BC1BE}" type="presParOf" srcId="{5C6B1750-ED78-404C-A14C-5CEAC033089E}" destId="{8C4583ED-46C8-2747-A39A-C47C1A01FAD7}" srcOrd="9" destOrd="0" presId="urn:microsoft.com/office/officeart/2008/layout/VerticalCurvedList"/>
    <dgm:cxn modelId="{BF9BF3B5-9D56-1545-8C60-0034AE67ED57}" type="presParOf" srcId="{5C6B1750-ED78-404C-A14C-5CEAC033089E}" destId="{1F60D509-00CC-6147-A1F1-6EE382EDD515}" srcOrd="10" destOrd="0" presId="urn:microsoft.com/office/officeart/2008/layout/VerticalCurvedList"/>
    <dgm:cxn modelId="{782D0E2A-D949-4E45-85F9-3D3195922D51}" type="presParOf" srcId="{1F60D509-00CC-6147-A1F1-6EE382EDD515}" destId="{FF7666B8-E126-BF47-9532-C462F4E7020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7B0B-6217-554B-A3AC-15211AFE67AB}">
      <dsp:nvSpPr>
        <dsp:cNvPr id="0" name=""/>
        <dsp:cNvSpPr/>
      </dsp:nvSpPr>
      <dsp:spPr>
        <a:xfrm>
          <a:off x="-6729861" y="-1029064"/>
          <a:ext cx="8009667" cy="8009667"/>
        </a:xfrm>
        <a:prstGeom prst="blockArc">
          <a:avLst>
            <a:gd name="adj1" fmla="val 18900000"/>
            <a:gd name="adj2" fmla="val 2700000"/>
            <a:gd name="adj3" fmla="val 270"/>
          </a:avLst>
        </a:prstGeom>
        <a:noFill/>
        <a:ln w="55000" cap="flat" cmpd="thickThin"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AD979E-1A46-0F4E-B2DD-0C32D289F943}">
      <dsp:nvSpPr>
        <dsp:cNvPr id="0" name=""/>
        <dsp:cNvSpPr/>
      </dsp:nvSpPr>
      <dsp:spPr>
        <a:xfrm>
          <a:off x="558958" y="371852"/>
          <a:ext cx="7871476" cy="744180"/>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90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Just do it! </a:t>
          </a:r>
          <a:r>
            <a:rPr lang="de-DE" sz="2000" kern="1200" dirty="0"/>
            <a:t>Mach es selbst, mach Deine eigenen Erfahrungen, folge Deinen eigenen Ideen</a:t>
          </a:r>
          <a:endParaRPr lang="en-US" sz="2000" kern="1200" dirty="0"/>
        </a:p>
      </dsp:txBody>
      <dsp:txXfrm>
        <a:off x="558958" y="371852"/>
        <a:ext cx="7871476" cy="744180"/>
      </dsp:txXfrm>
    </dsp:sp>
    <dsp:sp modelId="{046B8FD1-50F5-3E4E-B4F4-B8DE059419CB}">
      <dsp:nvSpPr>
        <dsp:cNvPr id="0" name=""/>
        <dsp:cNvSpPr/>
      </dsp:nvSpPr>
      <dsp:spPr>
        <a:xfrm>
          <a:off x="93845" y="278829"/>
          <a:ext cx="930225" cy="93022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A0BA6BF-43FB-9242-B276-FB419E143983}">
      <dsp:nvSpPr>
        <dsp:cNvPr id="0" name=""/>
        <dsp:cNvSpPr/>
      </dsp:nvSpPr>
      <dsp:spPr>
        <a:xfrm>
          <a:off x="1092215" y="1487765"/>
          <a:ext cx="7338218" cy="744180"/>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9069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Gut, dass es </a:t>
          </a:r>
          <a:r>
            <a:rPr lang="de-DE" sz="2400" b="1" kern="1200" dirty="0"/>
            <a:t>Fehler und Irrwege </a:t>
          </a:r>
          <a:r>
            <a:rPr lang="de-DE" sz="2000" kern="1200" dirty="0"/>
            <a:t>gibt! Sie sind </a:t>
          </a:r>
          <a:r>
            <a:rPr lang="de-DE" sz="2400" b="1" kern="1200" dirty="0"/>
            <a:t>Lerngeschenke</a:t>
          </a:r>
          <a:r>
            <a:rPr lang="de-DE" sz="2000" b="1" kern="1200" dirty="0"/>
            <a:t> </a:t>
          </a:r>
          <a:r>
            <a:rPr lang="de-DE" sz="2000" kern="1200" dirty="0"/>
            <a:t>der besonderen Art</a:t>
          </a:r>
          <a:endParaRPr lang="en-US" sz="2000" kern="1200" dirty="0"/>
        </a:p>
      </dsp:txBody>
      <dsp:txXfrm>
        <a:off x="1092215" y="1487765"/>
        <a:ext cx="7338218" cy="744180"/>
      </dsp:txXfrm>
    </dsp:sp>
    <dsp:sp modelId="{6DC175ED-9170-974A-B283-1C37A3C5A84C}">
      <dsp:nvSpPr>
        <dsp:cNvPr id="0" name=""/>
        <dsp:cNvSpPr/>
      </dsp:nvSpPr>
      <dsp:spPr>
        <a:xfrm>
          <a:off x="627103" y="1394742"/>
          <a:ext cx="930225" cy="93022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D381FCE-ACE9-024E-91FE-9EDC1DADACFA}">
      <dsp:nvSpPr>
        <dsp:cNvPr id="0" name=""/>
        <dsp:cNvSpPr/>
      </dsp:nvSpPr>
      <dsp:spPr>
        <a:xfrm>
          <a:off x="1255883" y="2603678"/>
          <a:ext cx="7174551" cy="744180"/>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90693"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1" kern="1200" dirty="0" err="1"/>
            <a:t>Tschakka</a:t>
          </a:r>
          <a:r>
            <a:rPr lang="de-DE" sz="2400" b="1" kern="1200" dirty="0"/>
            <a:t>!</a:t>
          </a:r>
          <a:r>
            <a:rPr lang="de-DE" sz="2000" kern="1200" dirty="0"/>
            <a:t> Die Freude am selbst Geschaffenen, Erreichten ist der </a:t>
          </a:r>
          <a:r>
            <a:rPr lang="de-DE" sz="2400" b="1" kern="1200" dirty="0"/>
            <a:t>Turbo fürs Lernen</a:t>
          </a:r>
          <a:endParaRPr lang="en-US" sz="2000" b="1" kern="1200" dirty="0"/>
        </a:p>
      </dsp:txBody>
      <dsp:txXfrm>
        <a:off x="1255883" y="2603678"/>
        <a:ext cx="7174551" cy="744180"/>
      </dsp:txXfrm>
    </dsp:sp>
    <dsp:sp modelId="{1DC84A06-E4E4-1F4D-9E93-84E07490982E}">
      <dsp:nvSpPr>
        <dsp:cNvPr id="0" name=""/>
        <dsp:cNvSpPr/>
      </dsp:nvSpPr>
      <dsp:spPr>
        <a:xfrm>
          <a:off x="790770" y="2510656"/>
          <a:ext cx="930225" cy="93022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C21390-AA46-4E4B-87B3-76BCB2DCE8A1}">
      <dsp:nvSpPr>
        <dsp:cNvPr id="0" name=""/>
        <dsp:cNvSpPr/>
      </dsp:nvSpPr>
      <dsp:spPr>
        <a:xfrm>
          <a:off x="1092215" y="3719592"/>
          <a:ext cx="7338218" cy="744180"/>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90693" tIns="60960" rIns="60960" bIns="60960" numCol="1" spcCol="1270" anchor="ctr" anchorCtr="0">
          <a:noAutofit/>
        </a:bodyPr>
        <a:lstStyle/>
        <a:p>
          <a:pPr marL="0" lvl="0" indent="0" algn="l" defTabSz="1066800">
            <a:lnSpc>
              <a:spcPct val="90000"/>
            </a:lnSpc>
            <a:spcBef>
              <a:spcPct val="0"/>
            </a:spcBef>
            <a:spcAft>
              <a:spcPct val="35000"/>
            </a:spcAft>
            <a:buNone/>
          </a:pPr>
          <a:r>
            <a:rPr lang="de-DE" sz="2400" b="1" kern="1200" dirty="0"/>
            <a:t>Work </a:t>
          </a:r>
          <a:r>
            <a:rPr lang="de-DE" sz="2400" b="1" kern="1200" dirty="0" err="1"/>
            <a:t>together</a:t>
          </a:r>
          <a:r>
            <a:rPr lang="de-DE" sz="2400" b="1" kern="1200" dirty="0"/>
            <a:t>!</a:t>
          </a:r>
          <a:r>
            <a:rPr lang="de-DE" sz="2000" kern="1200" dirty="0"/>
            <a:t> Kinder lernen im Miteinander auf besondere Weise – und wollen es auch!</a:t>
          </a:r>
          <a:endParaRPr lang="en-US" sz="2000" kern="1200" dirty="0"/>
        </a:p>
      </dsp:txBody>
      <dsp:txXfrm>
        <a:off x="1092215" y="3719592"/>
        <a:ext cx="7338218" cy="744180"/>
      </dsp:txXfrm>
    </dsp:sp>
    <dsp:sp modelId="{70D8EC1E-9E00-B648-9E64-FDCCB5BA1D10}">
      <dsp:nvSpPr>
        <dsp:cNvPr id="0" name=""/>
        <dsp:cNvSpPr/>
      </dsp:nvSpPr>
      <dsp:spPr>
        <a:xfrm>
          <a:off x="627103" y="3626569"/>
          <a:ext cx="930225" cy="93022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C4583ED-46C8-2747-A39A-C47C1A01FAD7}">
      <dsp:nvSpPr>
        <dsp:cNvPr id="0" name=""/>
        <dsp:cNvSpPr/>
      </dsp:nvSpPr>
      <dsp:spPr>
        <a:xfrm>
          <a:off x="558958" y="4835505"/>
          <a:ext cx="7871476" cy="744180"/>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9069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Seien </a:t>
          </a:r>
          <a:r>
            <a:rPr lang="de-DE" sz="2400" b="1" kern="1200" dirty="0"/>
            <a:t>Sie selbst mit Lust und Freude </a:t>
          </a:r>
          <a:r>
            <a:rPr lang="de-DE" sz="2000" kern="1200" dirty="0"/>
            <a:t>dabei – der Zündfunke wird auf die Kinder überspringen!</a:t>
          </a:r>
          <a:endParaRPr lang="en-US" sz="2000" kern="1200" dirty="0"/>
        </a:p>
      </dsp:txBody>
      <dsp:txXfrm>
        <a:off x="558958" y="4835505"/>
        <a:ext cx="7871476" cy="744180"/>
      </dsp:txXfrm>
    </dsp:sp>
    <dsp:sp modelId="{FF7666B8-E126-BF47-9532-C462F4E70208}">
      <dsp:nvSpPr>
        <dsp:cNvPr id="0" name=""/>
        <dsp:cNvSpPr/>
      </dsp:nvSpPr>
      <dsp:spPr>
        <a:xfrm>
          <a:off x="93845" y="4742483"/>
          <a:ext cx="930225" cy="93022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87337-EC71-A64D-A8FE-67EA951BB473}" type="datetimeFigureOut">
              <a:rPr lang="de-DE" smtClean="0"/>
              <a:t>15.03.21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0EBF4-0227-DF43-AB27-F8E008E8EA4F}" type="slidenum">
              <a:rPr lang="de-DE" smtClean="0"/>
              <a:t>‹Nr.›</a:t>
            </a:fld>
            <a:endParaRPr lang="de-DE"/>
          </a:p>
        </p:txBody>
      </p:sp>
    </p:spTree>
    <p:extLst>
      <p:ext uri="{BB962C8B-B14F-4D97-AF65-F5344CB8AC3E}">
        <p14:creationId xmlns:p14="http://schemas.microsoft.com/office/powerpoint/2010/main" val="157917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Es setzt am eigenen Tun an: die Kinder bauen und konstruieren mit </a:t>
            </a:r>
            <a:r>
              <a:rPr lang="de-DE" sz="1200" kern="1200" dirty="0" err="1">
                <a:solidFill>
                  <a:schemeClr val="tx1"/>
                </a:solidFill>
                <a:effectLst/>
                <a:latin typeface="+mn-lt"/>
                <a:ea typeface="+mn-ea"/>
                <a:cs typeface="+mn-cs"/>
              </a:rPr>
              <a:t>Echtzeug</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Freude am eigenen Schaffen, die Resonanz in der Gruppe führt zu einem Wohlbefinden, das dem Lernen nur förderlich sein kann.</a:t>
            </a:r>
          </a:p>
          <a:p>
            <a:r>
              <a:rPr lang="de-DE" sz="1200" kern="1200" dirty="0">
                <a:solidFill>
                  <a:schemeClr val="tx1"/>
                </a:solidFill>
                <a:effectLst/>
                <a:latin typeface="+mn-lt"/>
                <a:ea typeface="+mn-ea"/>
                <a:cs typeface="+mn-cs"/>
              </a:rPr>
              <a:t>Die Erfahrungen münden in tiefere Lernprozesse und tragen zum Erwerb von Wissen bei – und zwar nebenbei, im Tun! Und damit dieses Nebenbei Lernen, das Lernen en </a:t>
            </a:r>
            <a:r>
              <a:rPr lang="de-DE" sz="1200" kern="1200" dirty="0" err="1">
                <a:solidFill>
                  <a:schemeClr val="tx1"/>
                </a:solidFill>
                <a:effectLst/>
                <a:latin typeface="+mn-lt"/>
                <a:ea typeface="+mn-ea"/>
                <a:cs typeface="+mn-cs"/>
              </a:rPr>
              <a:t>passent</a:t>
            </a:r>
            <a:r>
              <a:rPr lang="de-DE" sz="1200" kern="1200" dirty="0">
                <a:solidFill>
                  <a:schemeClr val="tx1"/>
                </a:solidFill>
                <a:effectLst/>
                <a:latin typeface="+mn-lt"/>
                <a:ea typeface="+mn-ea"/>
                <a:cs typeface="+mn-cs"/>
              </a:rPr>
              <a:t> könnte man auch sagen, sich nicht auf irgendwas bezieht, sondern auf das, worum es bei </a:t>
            </a:r>
            <a:r>
              <a:rPr lang="de-DE" sz="1200" kern="1200" dirty="0" err="1">
                <a:solidFill>
                  <a:schemeClr val="tx1"/>
                </a:solidFill>
                <a:effectLst/>
                <a:latin typeface="+mn-lt"/>
                <a:ea typeface="+mn-ea"/>
                <a:cs typeface="+mn-cs"/>
              </a:rPr>
              <a:t>KiTec</a:t>
            </a:r>
            <a:r>
              <a:rPr lang="de-DE" sz="1200" kern="1200" dirty="0">
                <a:solidFill>
                  <a:schemeClr val="tx1"/>
                </a:solidFill>
                <a:effectLst/>
                <a:latin typeface="+mn-lt"/>
                <a:ea typeface="+mn-ea"/>
                <a:cs typeface="+mn-cs"/>
              </a:rPr>
              <a:t> geht, nämlich die Welt der Technik, achten wir bei </a:t>
            </a:r>
            <a:r>
              <a:rPr lang="de-DE" sz="1200" kern="1200" dirty="0" err="1">
                <a:solidFill>
                  <a:schemeClr val="tx1"/>
                </a:solidFill>
                <a:effectLst/>
                <a:latin typeface="+mn-lt"/>
                <a:ea typeface="+mn-ea"/>
                <a:cs typeface="+mn-cs"/>
              </a:rPr>
              <a:t>KiTec</a:t>
            </a:r>
            <a:r>
              <a:rPr lang="de-DE" sz="1200" kern="1200" dirty="0">
                <a:solidFill>
                  <a:schemeClr val="tx1"/>
                </a:solidFill>
                <a:effectLst/>
                <a:latin typeface="+mn-lt"/>
                <a:ea typeface="+mn-ea"/>
                <a:cs typeface="+mn-cs"/>
              </a:rPr>
              <a:t> auf bestimmte Faktoren, die beim Lernen hilfreich sind – dazu gleich mehr.</a:t>
            </a:r>
          </a:p>
          <a:p>
            <a:endParaRPr lang="de-DE" dirty="0"/>
          </a:p>
        </p:txBody>
      </p:sp>
      <p:sp>
        <p:nvSpPr>
          <p:cNvPr id="4" name="Foliennummernplatzhalter 3"/>
          <p:cNvSpPr>
            <a:spLocks noGrp="1"/>
          </p:cNvSpPr>
          <p:nvPr>
            <p:ph type="sldNum" sz="quarter" idx="5"/>
          </p:nvPr>
        </p:nvSpPr>
        <p:spPr/>
        <p:txBody>
          <a:bodyPr/>
          <a:lstStyle/>
          <a:p>
            <a:fld id="{74E0EBF4-0227-DF43-AB27-F8E008E8EA4F}" type="slidenum">
              <a:rPr lang="de-DE" smtClean="0"/>
              <a:t>2</a:t>
            </a:fld>
            <a:endParaRPr lang="de-DE"/>
          </a:p>
        </p:txBody>
      </p:sp>
    </p:spTree>
    <p:extLst>
      <p:ext uri="{BB962C8B-B14F-4D97-AF65-F5344CB8AC3E}">
        <p14:creationId xmlns:p14="http://schemas.microsoft.com/office/powerpoint/2010/main" val="59852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als kurzer Exkurs: für diejenigen unter Ihnen, die </a:t>
            </a:r>
            <a:r>
              <a:rPr lang="de-DE" dirty="0" err="1"/>
              <a:t>KiTec</a:t>
            </a:r>
            <a:r>
              <a:rPr lang="de-DE" dirty="0"/>
              <a:t> im Kita-Kontext einsetzen: hier ist die Betonung sehr stark auf dem impliziten Lernen und der Auseinandersetzung mit Werkzeug und Werkstoffen</a:t>
            </a:r>
          </a:p>
          <a:p>
            <a:r>
              <a:rPr lang="de-DE" dirty="0"/>
              <a:t>Erinnern Sie sich an Silas, der eine Freude daran hatte, Sägemehl zu produzieren</a:t>
            </a:r>
          </a:p>
        </p:txBody>
      </p:sp>
      <p:sp>
        <p:nvSpPr>
          <p:cNvPr id="4" name="Foliennummernplatzhalter 3"/>
          <p:cNvSpPr>
            <a:spLocks noGrp="1"/>
          </p:cNvSpPr>
          <p:nvPr>
            <p:ph type="sldNum" sz="quarter" idx="5"/>
          </p:nvPr>
        </p:nvSpPr>
        <p:spPr/>
        <p:txBody>
          <a:bodyPr/>
          <a:lstStyle/>
          <a:p>
            <a:fld id="{74E0EBF4-0227-DF43-AB27-F8E008E8EA4F}" type="slidenum">
              <a:rPr lang="de-DE" smtClean="0"/>
              <a:t>16</a:t>
            </a:fld>
            <a:endParaRPr lang="de-DE"/>
          </a:p>
        </p:txBody>
      </p:sp>
    </p:spTree>
    <p:extLst>
      <p:ext uri="{BB962C8B-B14F-4D97-AF65-F5344CB8AC3E}">
        <p14:creationId xmlns:p14="http://schemas.microsoft.com/office/powerpoint/2010/main" val="177183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0EBF4-0227-DF43-AB27-F8E008E8EA4F}" type="slidenum">
              <a:rPr lang="de-DE" smtClean="0"/>
              <a:t>18</a:t>
            </a:fld>
            <a:endParaRPr lang="de-DE"/>
          </a:p>
        </p:txBody>
      </p:sp>
    </p:spTree>
    <p:extLst>
      <p:ext uri="{BB962C8B-B14F-4D97-AF65-F5344CB8AC3E}">
        <p14:creationId xmlns:p14="http://schemas.microsoft.com/office/powerpoint/2010/main" val="124301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Was wir Menschen richtig gut können ist lernen!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Meine Gedächtnisspuren sind Spuren der Erfahrung</a:t>
            </a:r>
          </a:p>
          <a:p>
            <a:endParaRPr lang="de-DE" dirty="0"/>
          </a:p>
        </p:txBody>
      </p:sp>
      <p:sp>
        <p:nvSpPr>
          <p:cNvPr id="4" name="Foliennummernplatzhalter 3"/>
          <p:cNvSpPr>
            <a:spLocks noGrp="1"/>
          </p:cNvSpPr>
          <p:nvPr>
            <p:ph type="sldNum" sz="quarter" idx="5"/>
          </p:nvPr>
        </p:nvSpPr>
        <p:spPr/>
        <p:txBody>
          <a:bodyPr/>
          <a:lstStyle/>
          <a:p>
            <a:fld id="{0A7005F4-2870-434D-9F7B-38E3E1B9DA04}" type="slidenum">
              <a:rPr lang="de-DE" smtClean="0"/>
              <a:t>3</a:t>
            </a:fld>
            <a:endParaRPr lang="de-DE"/>
          </a:p>
        </p:txBody>
      </p:sp>
    </p:spTree>
    <p:extLst>
      <p:ext uri="{BB962C8B-B14F-4D97-AF65-F5344CB8AC3E}">
        <p14:creationId xmlns:p14="http://schemas.microsoft.com/office/powerpoint/2010/main" val="57014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haben Sie laufen gelernt?</a:t>
            </a:r>
          </a:p>
          <a:p>
            <a:r>
              <a:rPr lang="de-DE" dirty="0"/>
              <a:t>Von Fall zu Fall!!!</a:t>
            </a:r>
          </a:p>
        </p:txBody>
      </p:sp>
      <p:sp>
        <p:nvSpPr>
          <p:cNvPr id="4" name="Foliennummernplatzhalter 3"/>
          <p:cNvSpPr>
            <a:spLocks noGrp="1"/>
          </p:cNvSpPr>
          <p:nvPr>
            <p:ph type="sldNum" sz="quarter" idx="5"/>
          </p:nvPr>
        </p:nvSpPr>
        <p:spPr/>
        <p:txBody>
          <a:bodyPr/>
          <a:lstStyle/>
          <a:p>
            <a:fld id="{74E0EBF4-0227-DF43-AB27-F8E008E8EA4F}" type="slidenum">
              <a:rPr lang="de-DE" smtClean="0"/>
              <a:t>4</a:t>
            </a:fld>
            <a:endParaRPr lang="de-DE"/>
          </a:p>
        </p:txBody>
      </p:sp>
    </p:spTree>
    <p:extLst>
      <p:ext uri="{BB962C8B-B14F-4D97-AF65-F5344CB8AC3E}">
        <p14:creationId xmlns:p14="http://schemas.microsoft.com/office/powerpoint/2010/main" val="323979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0EBF4-0227-DF43-AB27-F8E008E8EA4F}" type="slidenum">
              <a:rPr lang="de-DE" smtClean="0"/>
              <a:t>5</a:t>
            </a:fld>
            <a:endParaRPr lang="de-DE"/>
          </a:p>
        </p:txBody>
      </p:sp>
    </p:spTree>
    <p:extLst>
      <p:ext uri="{BB962C8B-B14F-4D97-AF65-F5344CB8AC3E}">
        <p14:creationId xmlns:p14="http://schemas.microsoft.com/office/powerpoint/2010/main" val="86968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diese Transferleistungen geht es bei unseren Erfahrungen: Neues verknüpft sich mit bereits Vorhandenem Wissen, die Spuren werden tiefer, die Erfahrungen vernetzen sich zu einem komplexen Wissen</a:t>
            </a:r>
          </a:p>
        </p:txBody>
      </p:sp>
      <p:sp>
        <p:nvSpPr>
          <p:cNvPr id="4" name="Foliennummernplatzhalter 3"/>
          <p:cNvSpPr>
            <a:spLocks noGrp="1"/>
          </p:cNvSpPr>
          <p:nvPr>
            <p:ph type="sldNum" sz="quarter" idx="10"/>
          </p:nvPr>
        </p:nvSpPr>
        <p:spPr/>
        <p:txBody>
          <a:bodyPr/>
          <a:lstStyle/>
          <a:p>
            <a:fld id="{CDF88598-90A5-4566-8623-7BC5832F3D63}" type="slidenum">
              <a:rPr lang="de-DE" smtClean="0"/>
              <a:t>7</a:t>
            </a:fld>
            <a:endParaRPr lang="de-DE"/>
          </a:p>
        </p:txBody>
      </p:sp>
    </p:spTree>
    <p:extLst>
      <p:ext uri="{BB962C8B-B14F-4D97-AF65-F5344CB8AC3E}">
        <p14:creationId xmlns:p14="http://schemas.microsoft.com/office/powerpoint/2010/main" val="348409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Ganz praktisch läuft dieses implizite Lernen bei </a:t>
            </a:r>
            <a:r>
              <a:rPr lang="de-DE" dirty="0" err="1"/>
              <a:t>KiTec</a:t>
            </a:r>
            <a:r>
              <a:rPr lang="de-DE" dirty="0"/>
              <a:t> ab, an der Werkbank</a:t>
            </a:r>
          </a:p>
          <a:p>
            <a:endParaRPr lang="de-DE" dirty="0"/>
          </a:p>
        </p:txBody>
      </p:sp>
      <p:sp>
        <p:nvSpPr>
          <p:cNvPr id="4" name="Foliennummernplatzhalter 3"/>
          <p:cNvSpPr>
            <a:spLocks noGrp="1"/>
          </p:cNvSpPr>
          <p:nvPr>
            <p:ph type="sldNum" sz="quarter" idx="5"/>
          </p:nvPr>
        </p:nvSpPr>
        <p:spPr/>
        <p:txBody>
          <a:bodyPr/>
          <a:lstStyle/>
          <a:p>
            <a:fld id="{74E0EBF4-0227-DF43-AB27-F8E008E8EA4F}" type="slidenum">
              <a:rPr lang="de-DE" smtClean="0"/>
              <a:t>8</a:t>
            </a:fld>
            <a:endParaRPr lang="de-DE"/>
          </a:p>
        </p:txBody>
      </p:sp>
    </p:spTree>
    <p:extLst>
      <p:ext uri="{BB962C8B-B14F-4D97-AF65-F5344CB8AC3E}">
        <p14:creationId xmlns:p14="http://schemas.microsoft.com/office/powerpoint/2010/main" val="4231821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427288" y="579438"/>
            <a:ext cx="2003425" cy="1127125"/>
          </a:xfrm>
        </p:spPr>
      </p:sp>
      <p:sp>
        <p:nvSpPr>
          <p:cNvPr id="3" name="Notizenplatzhalter 2"/>
          <p:cNvSpPr>
            <a:spLocks noGrp="1"/>
          </p:cNvSpPr>
          <p:nvPr>
            <p:ph type="body" idx="1"/>
          </p:nvPr>
        </p:nvSpPr>
        <p:spPr/>
        <p:txBody>
          <a:bodyPr/>
          <a:lstStyle/>
          <a:p>
            <a:r>
              <a:rPr lang="de-DE" dirty="0"/>
              <a:t>Hand aufs Herz:</a:t>
            </a:r>
          </a:p>
          <a:p>
            <a:r>
              <a:rPr lang="de-DE" dirty="0"/>
              <a:t>Wann sind Sie mit vollem Einsatz dabei? Das einzige Ziel, gegen das sich jemand</a:t>
            </a:r>
            <a:r>
              <a:rPr lang="de-DE" baseline="0" dirty="0"/>
              <a:t> nicht</a:t>
            </a:r>
            <a:r>
              <a:rPr lang="de-DE" dirty="0"/>
              <a:t> wehrt,</a:t>
            </a:r>
            <a:r>
              <a:rPr lang="de-DE" baseline="0" dirty="0"/>
              <a:t> ist das selbst gesetzte.</a:t>
            </a:r>
          </a:p>
          <a:p>
            <a:r>
              <a:rPr lang="de-DE" baseline="0" dirty="0" err="1"/>
              <a:t>Josa</a:t>
            </a:r>
            <a:r>
              <a:rPr lang="de-DE" baseline="0" dirty="0"/>
              <a:t> baut hier eine „Alles-kann-Maschine“ aus Elektroschrott, Alteisen und was noch so zu finden war. 2 Stunden war er vertieft, folgte einem inneren Plan, den er sicher immer wieder variiert hat. Am Ende erklärte er mir seine Maschine, erläuterte, wo man Eis herauslassen kann, wo der Halter für die Eiswaffel ist und wie die Maschine sich automatisch reinigt.</a:t>
            </a:r>
            <a:endParaRPr lang="de-DE" dirty="0"/>
          </a:p>
        </p:txBody>
      </p:sp>
      <p:sp>
        <p:nvSpPr>
          <p:cNvPr id="4" name="Foliennummernplatzhalter 3"/>
          <p:cNvSpPr>
            <a:spLocks noGrp="1"/>
          </p:cNvSpPr>
          <p:nvPr>
            <p:ph type="sldNum" sz="quarter" idx="10"/>
          </p:nvPr>
        </p:nvSpPr>
        <p:spPr/>
        <p:txBody>
          <a:bodyPr/>
          <a:lstStyle/>
          <a:p>
            <a:fld id="{CDF88598-90A5-4566-8623-7BC5832F3D63}" type="slidenum">
              <a:rPr lang="de-DE" smtClean="0"/>
              <a:t>9</a:t>
            </a:fld>
            <a:endParaRPr lang="de-DE"/>
          </a:p>
        </p:txBody>
      </p:sp>
    </p:spTree>
    <p:extLst>
      <p:ext uri="{BB962C8B-B14F-4D97-AF65-F5344CB8AC3E}">
        <p14:creationId xmlns:p14="http://schemas.microsoft.com/office/powerpoint/2010/main" val="305647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gibt es gute Forschung dazu, die sich in guten päd. Konzepten wiederfindet/finden sollte…</a:t>
            </a:r>
          </a:p>
        </p:txBody>
      </p:sp>
      <p:sp>
        <p:nvSpPr>
          <p:cNvPr id="4" name="Foliennummernplatzhalter 3"/>
          <p:cNvSpPr>
            <a:spLocks noGrp="1"/>
          </p:cNvSpPr>
          <p:nvPr>
            <p:ph type="sldNum" sz="quarter" idx="5"/>
          </p:nvPr>
        </p:nvSpPr>
        <p:spPr/>
        <p:txBody>
          <a:bodyPr/>
          <a:lstStyle/>
          <a:p>
            <a:fld id="{74E0EBF4-0227-DF43-AB27-F8E008E8EA4F}" type="slidenum">
              <a:rPr lang="de-DE" smtClean="0"/>
              <a:t>10</a:t>
            </a:fld>
            <a:endParaRPr lang="de-DE"/>
          </a:p>
        </p:txBody>
      </p:sp>
    </p:spTree>
    <p:extLst>
      <p:ext uri="{BB962C8B-B14F-4D97-AF65-F5344CB8AC3E}">
        <p14:creationId xmlns:p14="http://schemas.microsoft.com/office/powerpoint/2010/main" val="287661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Werke entstehen aus dem Tun heraus</a:t>
            </a:r>
          </a:p>
          <a:p>
            <a:pPr marL="0" indent="0">
              <a:buNone/>
            </a:pPr>
            <a:r>
              <a:rPr lang="de-DE" dirty="0"/>
              <a:t>das Kind entscheidet, wann es mit einem Werk „fertig“ ist</a:t>
            </a:r>
          </a:p>
          <a:p>
            <a:pPr marL="0" indent="0">
              <a:buNone/>
            </a:pPr>
            <a:r>
              <a:rPr lang="de-DE" dirty="0"/>
              <a:t>Das Kind entscheidet auch über Zweck/Funktion</a:t>
            </a:r>
          </a:p>
          <a:p>
            <a:endParaRPr lang="de-DE" dirty="0"/>
          </a:p>
        </p:txBody>
      </p:sp>
      <p:sp>
        <p:nvSpPr>
          <p:cNvPr id="4" name="Foliennummernplatzhalter 3"/>
          <p:cNvSpPr>
            <a:spLocks noGrp="1"/>
          </p:cNvSpPr>
          <p:nvPr>
            <p:ph type="sldNum" sz="quarter" idx="5"/>
          </p:nvPr>
        </p:nvSpPr>
        <p:spPr/>
        <p:txBody>
          <a:bodyPr/>
          <a:lstStyle/>
          <a:p>
            <a:fld id="{74E0EBF4-0227-DF43-AB27-F8E008E8EA4F}" type="slidenum">
              <a:rPr lang="de-DE" smtClean="0"/>
              <a:t>15</a:t>
            </a:fld>
            <a:endParaRPr lang="de-DE"/>
          </a:p>
        </p:txBody>
      </p:sp>
    </p:spTree>
    <p:extLst>
      <p:ext uri="{BB962C8B-B14F-4D97-AF65-F5344CB8AC3E}">
        <p14:creationId xmlns:p14="http://schemas.microsoft.com/office/powerpoint/2010/main" val="2083649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278021" y="1820437"/>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737895" y="437222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135124" y="6409516"/>
            <a:ext cx="2743200" cy="365125"/>
          </a:xfrm>
        </p:spPr>
        <p:txBody>
          <a:bodyPr/>
          <a:lstStyle/>
          <a:p>
            <a:r>
              <a:rPr lang="de-DE"/>
              <a:t>Videovortrag 2021</a:t>
            </a:r>
          </a:p>
        </p:txBody>
      </p:sp>
      <p:sp>
        <p:nvSpPr>
          <p:cNvPr id="5" name="Footer Placeholder 4"/>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6" name="Slide Number Placeholder 5"/>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1" name="Grafik 10" descr="Ein Bild, das Text enthält.&#10;&#10;Automatisch generierte Beschreibung">
            <a:extLst>
              <a:ext uri="{FF2B5EF4-FFF2-40B4-BE49-F238E27FC236}">
                <a16:creationId xmlns:a16="http://schemas.microsoft.com/office/drawing/2014/main" id="{5A86D919-DB3C-C24C-9F12-9CD57D74A73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pic>
        <p:nvPicPr>
          <p:cNvPr id="8" name="Grafik 7" descr="Logo-pevan mit Berufsbezeichnung">
            <a:extLst>
              <a:ext uri="{FF2B5EF4-FFF2-40B4-BE49-F238E27FC236}">
                <a16:creationId xmlns:a16="http://schemas.microsoft.com/office/drawing/2014/main" id="{ACD1C035-2706-8D44-900F-08C4A60B1689}"/>
              </a:ext>
            </a:extLst>
          </p:cNvPr>
          <p:cNvPicPr>
            <a:picLocks noChangeAspect="1"/>
          </p:cNvPicPr>
          <p:nvPr userDrawn="1"/>
        </p:nvPicPr>
        <p:blipFill>
          <a:blip r:embed="rId3"/>
          <a:stretch>
            <a:fillRect/>
          </a:stretch>
        </p:blipFill>
        <p:spPr>
          <a:xfrm>
            <a:off x="8064259" y="159654"/>
            <a:ext cx="3968087" cy="1477010"/>
          </a:xfrm>
          <a:prstGeom prst="rect">
            <a:avLst/>
          </a:prstGeom>
        </p:spPr>
      </p:pic>
      <p:pic>
        <p:nvPicPr>
          <p:cNvPr id="14" name="Grafik 13">
            <a:extLst>
              <a:ext uri="{FF2B5EF4-FFF2-40B4-BE49-F238E27FC236}">
                <a16:creationId xmlns:a16="http://schemas.microsoft.com/office/drawing/2014/main" id="{A2D12856-97BA-2441-8CBC-EF5FD642EC82}"/>
              </a:ext>
            </a:extLst>
          </p:cNvPr>
          <p:cNvPicPr>
            <a:picLocks noChangeAspect="1"/>
          </p:cNvPicPr>
          <p:nvPr userDrawn="1"/>
        </p:nvPicPr>
        <p:blipFill>
          <a:blip r:embed="rId4"/>
          <a:stretch>
            <a:fillRect/>
          </a:stretch>
        </p:blipFill>
        <p:spPr>
          <a:xfrm>
            <a:off x="4124" y="-89714"/>
            <a:ext cx="882759" cy="6580562"/>
          </a:xfrm>
          <a:prstGeom prst="rect">
            <a:avLst/>
          </a:prstGeom>
        </p:spPr>
      </p:pic>
    </p:spTree>
    <p:extLst>
      <p:ext uri="{BB962C8B-B14F-4D97-AF65-F5344CB8AC3E}">
        <p14:creationId xmlns:p14="http://schemas.microsoft.com/office/powerpoint/2010/main" val="1793554538"/>
      </p:ext>
    </p:extLst>
  </p:cSld>
  <p:clrMapOvr>
    <a:masterClrMapping/>
  </p:clrMapOvr>
  <p:extLst>
    <p:ext uri="{DCECCB84-F9BA-43D5-87BE-67443E8EF086}">
      <p15:sldGuideLst xmlns:p15="http://schemas.microsoft.com/office/powerpoint/2012/main">
        <p15:guide id="1" orient="horz" pos="35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135124" y="6409516"/>
            <a:ext cx="2743200" cy="365125"/>
          </a:xfrm>
        </p:spPr>
        <p:txBody>
          <a:bodyPr/>
          <a:lstStyle/>
          <a:p>
            <a:r>
              <a:rPr lang="de-DE"/>
              <a:t>Videovortrag 2021</a:t>
            </a:r>
          </a:p>
        </p:txBody>
      </p:sp>
      <p:sp>
        <p:nvSpPr>
          <p:cNvPr id="5" name="Footer Placeholder 4"/>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6" name="Slide Number Placeholder 5"/>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9" name="Grafik 8" descr="Ein Bild, das Text enthält.&#10;&#10;Automatisch generierte Beschreibung">
            <a:extLst>
              <a:ext uri="{FF2B5EF4-FFF2-40B4-BE49-F238E27FC236}">
                <a16:creationId xmlns:a16="http://schemas.microsoft.com/office/drawing/2014/main" id="{A66A8BF1-0666-FC47-92FB-D259501FFF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415523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135124" y="6409516"/>
            <a:ext cx="2743200" cy="365125"/>
          </a:xfrm>
        </p:spPr>
        <p:txBody>
          <a:bodyPr/>
          <a:lstStyle/>
          <a:p>
            <a:r>
              <a:rPr lang="de-DE"/>
              <a:t>Videovortrag 2021</a:t>
            </a:r>
          </a:p>
        </p:txBody>
      </p:sp>
      <p:sp>
        <p:nvSpPr>
          <p:cNvPr id="5" name="Footer Placeholder 4"/>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6" name="Slide Number Placeholder 5"/>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9" name="Grafik 8" descr="Ein Bild, das Text enthält.&#10;&#10;Automatisch generierte Beschreibung">
            <a:extLst>
              <a:ext uri="{FF2B5EF4-FFF2-40B4-BE49-F238E27FC236}">
                <a16:creationId xmlns:a16="http://schemas.microsoft.com/office/drawing/2014/main" id="{E09BD782-B432-CE47-BF59-C73EB7AD887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74968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11889" y="988333"/>
            <a:ext cx="11526628" cy="462643"/>
          </a:xfrm>
        </p:spPr>
        <p:txBody>
          <a:bodyPr/>
          <a:lstStyle>
            <a:lvl1pPr algn="l">
              <a:defRPr sz="2600" b="1">
                <a:solidFill>
                  <a:schemeClr val="tx1"/>
                </a:solidFill>
                <a:latin typeface="Arial" panose="020B0604020202020204" pitchFamily="34" charset="0"/>
                <a:ea typeface="Arial Unicode MS" pitchFamily="34" charset="-128"/>
                <a:cs typeface="Arial" panose="020B0604020202020204" pitchFamily="34" charset="0"/>
              </a:defRPr>
            </a:lvl1pPr>
          </a:lstStyle>
          <a:p>
            <a:r>
              <a:rPr lang="de-DE" dirty="0"/>
              <a:t>Titelmasterformat durch Klicken bearbeiten</a:t>
            </a:r>
          </a:p>
        </p:txBody>
      </p:sp>
      <p:sp>
        <p:nvSpPr>
          <p:cNvPr id="3" name="Inhaltsplatzhalter 2"/>
          <p:cNvSpPr>
            <a:spLocks noGrp="1"/>
          </p:cNvSpPr>
          <p:nvPr>
            <p:ph idx="1"/>
          </p:nvPr>
        </p:nvSpPr>
        <p:spPr>
          <a:xfrm>
            <a:off x="326066" y="1555668"/>
            <a:ext cx="11512452" cy="4862595"/>
          </a:xfrm>
        </p:spPr>
        <p:txBody>
          <a:bodyPr/>
          <a:lstStyle>
            <a:lvl1pPr marL="273050" indent="-273050" algn="l">
              <a:lnSpc>
                <a:spcPct val="114000"/>
              </a:lnSpc>
              <a:spcBef>
                <a:spcPts val="0"/>
              </a:spcBef>
              <a:spcAft>
                <a:spcPts val="600"/>
              </a:spcAft>
              <a:buClr>
                <a:srgbClr val="FF8800"/>
              </a:buClr>
              <a:buFont typeface="Wingdings" pitchFamily="2" charset="2"/>
              <a:buChar char="ü"/>
              <a:defRPr sz="2200">
                <a:latin typeface="Arial" panose="020B0604020202020204" pitchFamily="34" charset="0"/>
                <a:ea typeface="Arial Unicode MS" pitchFamily="34" charset="-128"/>
                <a:cs typeface="Arial" panose="020B0604020202020204" pitchFamily="34" charset="0"/>
              </a:defRPr>
            </a:lvl1pPr>
            <a:lvl2pPr marL="631825" indent="-269875" algn="l">
              <a:lnSpc>
                <a:spcPct val="114000"/>
              </a:lnSpc>
              <a:spcBef>
                <a:spcPts val="0"/>
              </a:spcBef>
              <a:spcAft>
                <a:spcPts val="600"/>
              </a:spcAft>
              <a:buClr>
                <a:srgbClr val="F99D1C"/>
              </a:buClr>
              <a:buFont typeface="Symbol" pitchFamily="18" charset="2"/>
              <a:buChar char="-"/>
              <a:defRPr sz="2000">
                <a:latin typeface="Arial" panose="020B0604020202020204" pitchFamily="34" charset="0"/>
                <a:ea typeface="Arial Unicode MS" pitchFamily="34" charset="-128"/>
                <a:cs typeface="Arial" panose="020B0604020202020204" pitchFamily="34" charset="0"/>
              </a:defRPr>
            </a:lvl2pPr>
            <a:lvl3pPr marL="712788" indent="-177800" algn="l">
              <a:lnSpc>
                <a:spcPct val="114000"/>
              </a:lnSpc>
              <a:spcBef>
                <a:spcPts val="0"/>
              </a:spcBef>
              <a:spcAft>
                <a:spcPts val="600"/>
              </a:spcAft>
              <a:buClr>
                <a:srgbClr val="F99D1C"/>
              </a:buClr>
              <a:buFont typeface="Symbol" pitchFamily="18" charset="2"/>
              <a:buChar char="-"/>
              <a:defRPr sz="1800">
                <a:latin typeface="Arial" panose="020B0604020202020204" pitchFamily="34" charset="0"/>
                <a:ea typeface="Arial Unicode MS" pitchFamily="34" charset="-128"/>
                <a:cs typeface="Arial" panose="020B0604020202020204" pitchFamily="34" charset="0"/>
              </a:defRPr>
            </a:lvl3pPr>
            <a:lvl4pPr marL="903288" indent="-195263" algn="l">
              <a:lnSpc>
                <a:spcPct val="114000"/>
              </a:lnSpc>
              <a:spcBef>
                <a:spcPts val="0"/>
              </a:spcBef>
              <a:spcAft>
                <a:spcPts val="600"/>
              </a:spcAft>
              <a:buClr>
                <a:srgbClr val="F99D1C"/>
              </a:buClr>
              <a:defRPr sz="1600">
                <a:latin typeface="Arial" panose="020B0604020202020204" pitchFamily="34" charset="0"/>
                <a:ea typeface="Arial Unicode MS" pitchFamily="34" charset="-128"/>
                <a:cs typeface="Arial" panose="020B0604020202020204" pitchFamily="34" charset="0"/>
              </a:defRPr>
            </a:lvl4pPr>
            <a:lvl5pPr marL="1081088" indent="-177800" algn="l">
              <a:lnSpc>
                <a:spcPct val="114000"/>
              </a:lnSpc>
              <a:spcBef>
                <a:spcPts val="0"/>
              </a:spcBef>
              <a:spcAft>
                <a:spcPts val="600"/>
              </a:spcAft>
              <a:buClr>
                <a:srgbClr val="F99D1C"/>
              </a:buClr>
              <a:buFont typeface="Symbol" pitchFamily="18" charset="2"/>
              <a:buChar char="-"/>
              <a:defRPr sz="1600">
                <a:latin typeface="Arial" panose="020B0604020202020204" pitchFamily="34" charset="0"/>
                <a:ea typeface="Arial Unicode MS" pitchFamily="34" charset="-128"/>
                <a:cs typeface="Arial" panose="020B060402020202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1"/>
          <p:cNvSpPr>
            <a:spLocks noGrp="1"/>
          </p:cNvSpPr>
          <p:nvPr>
            <p:ph type="dt" sz="half" idx="10"/>
          </p:nvPr>
        </p:nvSpPr>
        <p:spPr>
          <a:xfrm>
            <a:off x="338667" y="6483351"/>
            <a:ext cx="3081867" cy="365125"/>
          </a:xfrm>
        </p:spPr>
        <p:txBody>
          <a:bodyPr/>
          <a:lstStyle>
            <a:lvl1pPr>
              <a:defRPr/>
            </a:lvl1pPr>
          </a:lstStyle>
          <a:p>
            <a:pPr>
              <a:defRPr/>
            </a:pPr>
            <a:r>
              <a:rPr lang="de-DE" altLang="de-DE"/>
              <a:t>Videovortrag 2021</a:t>
            </a:r>
            <a:endParaRPr lang="de-DE" altLang="de-DE" dirty="0"/>
          </a:p>
        </p:txBody>
      </p:sp>
      <p:sp>
        <p:nvSpPr>
          <p:cNvPr id="6" name="Fußzeilenplatzhalter 2"/>
          <p:cNvSpPr>
            <a:spLocks noGrp="1"/>
          </p:cNvSpPr>
          <p:nvPr>
            <p:ph type="ftr" sz="quarter" idx="11"/>
          </p:nvPr>
        </p:nvSpPr>
        <p:spPr>
          <a:xfrm>
            <a:off x="3803652" y="6483351"/>
            <a:ext cx="4550833" cy="365125"/>
          </a:xfrm>
        </p:spPr>
        <p:txBody>
          <a:bodyPr/>
          <a:lstStyle>
            <a:lvl1pPr>
              <a:defRPr/>
            </a:lvl1pPr>
          </a:lstStyle>
          <a:p>
            <a:pPr>
              <a:defRPr/>
            </a:pPr>
            <a:r>
              <a:rPr lang="de-DE"/>
              <a:t>www.evanschitzky.de  |  info@evanschitzky.de</a:t>
            </a:r>
          </a:p>
        </p:txBody>
      </p:sp>
      <p:sp>
        <p:nvSpPr>
          <p:cNvPr id="7" name="Foliennummernplatzhalter 3"/>
          <p:cNvSpPr>
            <a:spLocks noGrp="1"/>
          </p:cNvSpPr>
          <p:nvPr>
            <p:ph type="sldNum" sz="quarter" idx="12"/>
          </p:nvPr>
        </p:nvSpPr>
        <p:spPr>
          <a:xfrm>
            <a:off x="8735484" y="6483351"/>
            <a:ext cx="3081867" cy="365125"/>
          </a:xfrm>
        </p:spPr>
        <p:txBody>
          <a:bodyPr/>
          <a:lstStyle>
            <a:lvl1pPr>
              <a:defRPr/>
            </a:lvl1pPr>
          </a:lstStyle>
          <a:p>
            <a:fld id="{0A651607-063A-44CB-9E4D-E790319960AD}" type="slidenum">
              <a:rPr lang="de-DE" altLang="de-DE"/>
              <a:pPr/>
              <a:t>‹Nr.›</a:t>
            </a:fld>
            <a:endParaRPr lang="de-DE" altLang="de-DE"/>
          </a:p>
        </p:txBody>
      </p:sp>
    </p:spTree>
    <p:extLst>
      <p:ext uri="{BB962C8B-B14F-4D97-AF65-F5344CB8AC3E}">
        <p14:creationId xmlns:p14="http://schemas.microsoft.com/office/powerpoint/2010/main" val="7993068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34653" y="613775"/>
            <a:ext cx="10918519" cy="5699343"/>
          </a:xfrm>
          <a:prstGeom prst="rect">
            <a:avLst/>
          </a:prstGeom>
        </p:spPr>
        <p:txBody>
          <a:bodyPr anchor="ctr"/>
          <a:lstStyle>
            <a:lvl1pPr algn="ctr">
              <a:defRPr sz="7200" b="1"/>
            </a:lvl1pPr>
          </a:lstStyle>
          <a:p>
            <a:r>
              <a:rPr lang="de-DE"/>
              <a:t>Mastertitelformat bearbeiten</a:t>
            </a:r>
          </a:p>
        </p:txBody>
      </p:sp>
    </p:spTree>
    <p:extLst>
      <p:ext uri="{BB962C8B-B14F-4D97-AF65-F5344CB8AC3E}">
        <p14:creationId xmlns:p14="http://schemas.microsoft.com/office/powerpoint/2010/main" val="1120945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5" name="Fußzeilenplatzhalter 4"/>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6" name="Foliennummernplatzhalter 5"/>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366211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a:prstGeom prst="rect">
            <a:avLst/>
          </a:prstGeo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5" name="Fußzeilenplatzhalter 4"/>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6" name="Foliennummernplatzhalter 5"/>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2765033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838200" y="1825625"/>
            <a:ext cx="515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6" name="Fußzeilenplatzhalter 5"/>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7" name="Foliennummernplatzhalter 6"/>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140601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a:prstGeom prst="rect">
            <a:avLst/>
          </a:prstGeom>
        </p:spPr>
        <p:txBody>
          <a:bodyPr/>
          <a:lstStyle/>
          <a:p>
            <a:r>
              <a:rPr lang="de-DE"/>
              <a:t>Mastertitelformat bearbeiten</a:t>
            </a:r>
          </a:p>
        </p:txBody>
      </p:sp>
      <p:sp>
        <p:nvSpPr>
          <p:cNvPr id="3" name="Textplatzhalt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40318" y="2505075"/>
            <a:ext cx="5158316"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71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8" name="Fußzeilenplatzhalter 7"/>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9" name="Foliennummernplatzhalter 8"/>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1580548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Datumsplatzhalter 2"/>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4" name="Fußzeilenplatzhalter 3"/>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5" name="Foliennummernplatzhalter 4"/>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413359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3" name="Fußzeilenplatzhalter 2"/>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4" name="Foliennummernplatzhalter 3"/>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78207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Überschrift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Date Placeholder 3"/>
          <p:cNvSpPr>
            <a:spLocks noGrp="1"/>
          </p:cNvSpPr>
          <p:nvPr>
            <p:ph type="dt" sz="half" idx="2"/>
          </p:nvPr>
        </p:nvSpPr>
        <p:spPr>
          <a:xfrm>
            <a:off x="7135124" y="6409516"/>
            <a:ext cx="2743200" cy="365125"/>
          </a:xfrm>
          <a:prstGeom prst="rect">
            <a:avLst/>
          </a:prstGeom>
        </p:spPr>
        <p:txBody>
          <a:bodyPr vert="horz" lIns="91440" tIns="45720" rIns="91440" bIns="45720" rtlCol="0" anchor="ctr"/>
          <a:lstStyle>
            <a:lvl1pPr algn="r">
              <a:defRPr sz="1200">
                <a:solidFill>
                  <a:schemeClr val="bg2"/>
                </a:solidFill>
              </a:defRPr>
            </a:lvl1pPr>
          </a:lstStyle>
          <a:p>
            <a:r>
              <a:rPr lang="de-DE"/>
              <a:t>Videovortrag 2021</a:t>
            </a:r>
          </a:p>
        </p:txBody>
      </p:sp>
      <p:sp>
        <p:nvSpPr>
          <p:cNvPr id="12" name="Footer Placeholder 4"/>
          <p:cNvSpPr>
            <a:spLocks noGrp="1"/>
          </p:cNvSpPr>
          <p:nvPr>
            <p:ph type="ftr" sz="quarter" idx="3"/>
          </p:nvPr>
        </p:nvSpPr>
        <p:spPr>
          <a:xfrm>
            <a:off x="2283724" y="6404125"/>
            <a:ext cx="4114800" cy="365125"/>
          </a:xfrm>
          <a:prstGeom prst="rect">
            <a:avLst/>
          </a:prstGeom>
        </p:spPr>
        <p:txBody>
          <a:bodyPr vert="horz" lIns="91440" tIns="45720" rIns="91440" bIns="45720" rtlCol="0" anchor="ctr"/>
          <a:lstStyle>
            <a:lvl1pPr algn="l">
              <a:defRPr sz="1200">
                <a:solidFill>
                  <a:schemeClr val="bg2"/>
                </a:solidFill>
              </a:defRPr>
            </a:lvl1pPr>
          </a:lstStyle>
          <a:p>
            <a:r>
              <a:rPr lang="de-DE"/>
              <a:t>www.evanschitzky.de  |  info@evanschitzky.de</a:t>
            </a:r>
            <a:endParaRPr lang="de-DE" dirty="0"/>
          </a:p>
        </p:txBody>
      </p:sp>
      <p:sp>
        <p:nvSpPr>
          <p:cNvPr id="13" name="Slide Number Placeholder 5"/>
          <p:cNvSpPr>
            <a:spLocks noGrp="1"/>
          </p:cNvSpPr>
          <p:nvPr>
            <p:ph type="sldNum" sz="quarter" idx="4"/>
          </p:nvPr>
        </p:nvSpPr>
        <p:spPr>
          <a:xfrm>
            <a:off x="10741924" y="6409517"/>
            <a:ext cx="1104000" cy="365125"/>
          </a:xfrm>
          <a:prstGeom prst="rect">
            <a:avLst/>
          </a:prstGeom>
        </p:spPr>
        <p:txBody>
          <a:bodyPr vert="horz" lIns="91440" tIns="45720" rIns="91440" bIns="45720" rtlCol="0" anchor="ctr"/>
          <a:lstStyle>
            <a:lvl1pPr algn="r">
              <a:defRPr sz="1200">
                <a:solidFill>
                  <a:schemeClr val="bg2"/>
                </a:solidFill>
              </a:defRPr>
            </a:lvl1pPr>
          </a:lstStyle>
          <a:p>
            <a:fld id="{BF2EB5D0-E45A-9C4F-8914-F6D851AACC84}" type="slidenum">
              <a:rPr lang="de-DE" smtClean="0"/>
              <a:t>‹Nr.›</a:t>
            </a:fld>
            <a:endParaRPr lang="de-DE"/>
          </a:p>
        </p:txBody>
      </p:sp>
      <p:pic>
        <p:nvPicPr>
          <p:cNvPr id="8" name="Grafik 7" descr="Ein Bild, das Text enthält.&#10;&#10;Automatisch generierte Beschreibung">
            <a:extLst>
              <a:ext uri="{FF2B5EF4-FFF2-40B4-BE49-F238E27FC236}">
                <a16:creationId xmlns:a16="http://schemas.microsoft.com/office/drawing/2014/main" id="{1264DD42-10B2-6C4F-BB16-5FED01034E3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840050874"/>
      </p:ext>
    </p:extLst>
  </p:cSld>
  <p:clrMapOvr>
    <a:masterClrMapping/>
  </p:clrMapOvr>
  <p:extLst>
    <p:ext uri="{DCECCB84-F9BA-43D5-87BE-67443E8EF086}">
      <p15:sldGuideLst xmlns:p15="http://schemas.microsoft.com/office/powerpoint/2012/main">
        <p15:guide id="1" orient="horz" pos="4247">
          <p15:clr>
            <a:srgbClr val="FBAE40"/>
          </p15:clr>
        </p15:guide>
        <p15:guide id="2" pos="90">
          <p15:clr>
            <a:srgbClr val="FBAE40"/>
          </p15:clr>
        </p15:guide>
        <p15:guide id="3"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a:prstGeom prst="rect">
            <a:avLst/>
          </a:prstGeo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6" name="Fußzeilenplatzhalter 5"/>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7" name="Foliennummernplatzhalter 6"/>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2120839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a:prstGeom prst="rect">
            <a:avLst/>
          </a:prstGeo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6" name="Fußzeilenplatzhalter 5"/>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7" name="Foliennummernplatzhalter 6"/>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673187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Vertikaler Textplatzhalt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5" name="Fußzeilenplatzhalter 4"/>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6" name="Foliennummernplatzhalter 5"/>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3314040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a:prstGeom prst="rect">
            <a:avLst/>
          </a:prstGeom>
        </p:spPr>
        <p:txBody>
          <a:bodyPr vert="eaVert"/>
          <a:lstStyle/>
          <a:p>
            <a:r>
              <a:rPr lang="de-DE"/>
              <a:t>Mastertitelformat bearbeiten</a:t>
            </a:r>
          </a:p>
        </p:txBody>
      </p:sp>
      <p:sp>
        <p:nvSpPr>
          <p:cNvPr id="3" name="Vertikaler Textplatzhalter 2"/>
          <p:cNvSpPr>
            <a:spLocks noGrp="1"/>
          </p:cNvSpPr>
          <p:nvPr>
            <p:ph type="body" orient="vert" idx="1"/>
          </p:nvPr>
        </p:nvSpPr>
        <p:spPr>
          <a:xfrm>
            <a:off x="838201" y="365125"/>
            <a:ext cx="76835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1"/>
            <a:ext cx="2743200" cy="365125"/>
          </a:xfrm>
          <a:prstGeom prst="rect">
            <a:avLst/>
          </a:prstGeom>
        </p:spPr>
        <p:txBody>
          <a:bodyPr/>
          <a:lstStyle/>
          <a:p>
            <a:r>
              <a:rPr lang="de-DE"/>
              <a:t>Videovortrag 2021</a:t>
            </a:r>
          </a:p>
        </p:txBody>
      </p:sp>
      <p:sp>
        <p:nvSpPr>
          <p:cNvPr id="5" name="Fußzeilenplatzhalter 4"/>
          <p:cNvSpPr>
            <a:spLocks noGrp="1"/>
          </p:cNvSpPr>
          <p:nvPr>
            <p:ph type="ftr" sz="quarter" idx="11"/>
          </p:nvPr>
        </p:nvSpPr>
        <p:spPr>
          <a:xfrm>
            <a:off x="4038600" y="6356351"/>
            <a:ext cx="4114800" cy="365125"/>
          </a:xfrm>
          <a:prstGeom prst="rect">
            <a:avLst/>
          </a:prstGeom>
        </p:spPr>
        <p:txBody>
          <a:bodyPr/>
          <a:lstStyle/>
          <a:p>
            <a:r>
              <a:rPr lang="de-DE"/>
              <a:t>www.evanschitzky.de  |  info@evanschitzky.de</a:t>
            </a:r>
          </a:p>
        </p:txBody>
      </p:sp>
      <p:sp>
        <p:nvSpPr>
          <p:cNvPr id="6" name="Foliennummernplatzhalter 5"/>
          <p:cNvSpPr>
            <a:spLocks noGrp="1"/>
          </p:cNvSpPr>
          <p:nvPr>
            <p:ph type="sldNum" sz="quarter" idx="12"/>
          </p:nvPr>
        </p:nvSpPr>
        <p:spPr>
          <a:xfrm>
            <a:off x="8610600" y="6356351"/>
            <a:ext cx="2743200" cy="365125"/>
          </a:xfrm>
          <a:prstGeom prst="rect">
            <a:avLst/>
          </a:prstGeom>
        </p:spPr>
        <p:txBody>
          <a:bodyPr/>
          <a:lstStyle/>
          <a:p>
            <a:fld id="{CB38BCBB-8BA6-4C20-A220-F39ABFEA9EB9}" type="slidenum">
              <a:rPr lang="de-DE" smtClean="0"/>
              <a:t>‹Nr.›</a:t>
            </a:fld>
            <a:endParaRPr lang="de-DE"/>
          </a:p>
        </p:txBody>
      </p:sp>
    </p:spTree>
    <p:extLst>
      <p:ext uri="{BB962C8B-B14F-4D97-AF65-F5344CB8AC3E}">
        <p14:creationId xmlns:p14="http://schemas.microsoft.com/office/powerpoint/2010/main" val="369892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135124" y="6409516"/>
            <a:ext cx="2743200" cy="365125"/>
          </a:xfrm>
        </p:spPr>
        <p:txBody>
          <a:bodyPr/>
          <a:lstStyle/>
          <a:p>
            <a:r>
              <a:rPr lang="de-DE"/>
              <a:t>Videovortrag 2021</a:t>
            </a:r>
          </a:p>
        </p:txBody>
      </p:sp>
      <p:sp>
        <p:nvSpPr>
          <p:cNvPr id="5" name="Footer Placeholder 4"/>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6" name="Slide Number Placeholder 5"/>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0" name="Grafik 9" descr="Ein Bild, das Text enthält.&#10;&#10;Automatisch generierte Beschreibung">
            <a:extLst>
              <a:ext uri="{FF2B5EF4-FFF2-40B4-BE49-F238E27FC236}">
                <a16:creationId xmlns:a16="http://schemas.microsoft.com/office/drawing/2014/main" id="{17889ED2-71BE-CE4C-B168-74BFDA7345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82674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Überschrift zwei Inhalts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275347"/>
            <a:ext cx="5181600" cy="49016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275347"/>
            <a:ext cx="5181600" cy="49016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a:xfrm>
            <a:off x="7135124" y="6409516"/>
            <a:ext cx="2743200" cy="365125"/>
          </a:xfrm>
        </p:spPr>
        <p:txBody>
          <a:bodyPr/>
          <a:lstStyle/>
          <a:p>
            <a:r>
              <a:rPr lang="de-DE"/>
              <a:t>Videovortrag 2021</a:t>
            </a:r>
          </a:p>
        </p:txBody>
      </p:sp>
      <p:sp>
        <p:nvSpPr>
          <p:cNvPr id="6" name="Footer Placeholder 5"/>
          <p:cNvSpPr>
            <a:spLocks noGrp="1"/>
          </p:cNvSpPr>
          <p:nvPr>
            <p:ph type="ftr" sz="quarter" idx="11"/>
          </p:nvPr>
        </p:nvSpPr>
        <p:spPr>
          <a:xfrm>
            <a:off x="2283724" y="6404125"/>
            <a:ext cx="4114800" cy="365125"/>
          </a:xfrm>
        </p:spPr>
        <p:txBody>
          <a:bodyPr/>
          <a:lstStyle/>
          <a:p>
            <a:r>
              <a:rPr lang="de-DE"/>
              <a:t>www.evanschitzky.de  |  info@evanschitzky.de</a:t>
            </a:r>
            <a:endParaRPr lang="de-DE" dirty="0"/>
          </a:p>
        </p:txBody>
      </p:sp>
      <p:sp>
        <p:nvSpPr>
          <p:cNvPr id="7" name="Slide Number Placeholder 6"/>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0" name="Grafik 9" descr="Ein Bild, das Text enthält.&#10;&#10;Automatisch generierte Beschreibung">
            <a:extLst>
              <a:ext uri="{FF2B5EF4-FFF2-40B4-BE49-F238E27FC236}">
                <a16:creationId xmlns:a16="http://schemas.microsoft.com/office/drawing/2014/main" id="{2CA87E95-22AA-C947-92A4-4632371736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2535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Ü-Untertitel-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477085"/>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05667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9" y="2095045"/>
            <a:ext cx="5157787" cy="409461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199" y="105667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1" y="2095045"/>
            <a:ext cx="5183188" cy="409461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7135124" y="6409516"/>
            <a:ext cx="2743200" cy="365125"/>
          </a:xfrm>
        </p:spPr>
        <p:txBody>
          <a:bodyPr/>
          <a:lstStyle/>
          <a:p>
            <a:r>
              <a:rPr lang="de-DE"/>
              <a:t>Videovortrag 2021</a:t>
            </a:r>
          </a:p>
        </p:txBody>
      </p:sp>
      <p:sp>
        <p:nvSpPr>
          <p:cNvPr id="8" name="Footer Placeholder 7"/>
          <p:cNvSpPr>
            <a:spLocks noGrp="1"/>
          </p:cNvSpPr>
          <p:nvPr>
            <p:ph type="ftr" sz="quarter" idx="11"/>
          </p:nvPr>
        </p:nvSpPr>
        <p:spPr>
          <a:xfrm>
            <a:off x="2283724" y="6404125"/>
            <a:ext cx="4114800" cy="365125"/>
          </a:xfrm>
        </p:spPr>
        <p:txBody>
          <a:bodyPr/>
          <a:lstStyle/>
          <a:p>
            <a:r>
              <a:rPr lang="de-DE"/>
              <a:t>www.evanschitzky.de  |  info@evanschitzky.de</a:t>
            </a:r>
            <a:endParaRPr lang="de-DE" dirty="0"/>
          </a:p>
        </p:txBody>
      </p:sp>
      <p:sp>
        <p:nvSpPr>
          <p:cNvPr id="9" name="Slide Number Placeholder 8"/>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2" name="Grafik 11" descr="Ein Bild, das Text enthält.&#10;&#10;Automatisch generierte Beschreibung">
            <a:extLst>
              <a:ext uri="{FF2B5EF4-FFF2-40B4-BE49-F238E27FC236}">
                <a16:creationId xmlns:a16="http://schemas.microsoft.com/office/drawing/2014/main" id="{D476FD36-3DC7-124A-9F20-24255C0335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70543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a:xfrm>
            <a:off x="7135124" y="6409516"/>
            <a:ext cx="2743200" cy="365125"/>
          </a:xfrm>
        </p:spPr>
        <p:txBody>
          <a:bodyPr/>
          <a:lstStyle/>
          <a:p>
            <a:r>
              <a:rPr lang="de-DE"/>
              <a:t>Videovortrag 2021</a:t>
            </a:r>
          </a:p>
        </p:txBody>
      </p:sp>
      <p:sp>
        <p:nvSpPr>
          <p:cNvPr id="4" name="Footer Placeholder 3"/>
          <p:cNvSpPr>
            <a:spLocks noGrp="1"/>
          </p:cNvSpPr>
          <p:nvPr>
            <p:ph type="ftr" sz="quarter" idx="11"/>
          </p:nvPr>
        </p:nvSpPr>
        <p:spPr>
          <a:xfrm>
            <a:off x="2283724" y="6404125"/>
            <a:ext cx="4114800" cy="365125"/>
          </a:xfrm>
        </p:spPr>
        <p:txBody>
          <a:bodyPr/>
          <a:lstStyle/>
          <a:p>
            <a:r>
              <a:rPr lang="de-DE"/>
              <a:t>www.evanschitzky.de  |  info@evanschitzky.de</a:t>
            </a:r>
            <a:endParaRPr lang="de-DE" dirty="0"/>
          </a:p>
        </p:txBody>
      </p:sp>
      <p:sp>
        <p:nvSpPr>
          <p:cNvPr id="5" name="Slide Number Placeholder 4"/>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8" name="Grafik 7" descr="Ein Bild, das Text enthält.&#10;&#10;Automatisch generierte Beschreibung">
            <a:extLst>
              <a:ext uri="{FF2B5EF4-FFF2-40B4-BE49-F238E27FC236}">
                <a16:creationId xmlns:a16="http://schemas.microsoft.com/office/drawing/2014/main" id="{A2364FF2-E287-E04D-A326-5FF827281A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77803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35124" y="6409516"/>
            <a:ext cx="2743200" cy="365125"/>
          </a:xfrm>
        </p:spPr>
        <p:txBody>
          <a:bodyPr/>
          <a:lstStyle/>
          <a:p>
            <a:r>
              <a:rPr lang="de-DE"/>
              <a:t>Videovortrag 2021</a:t>
            </a:r>
          </a:p>
        </p:txBody>
      </p:sp>
      <p:sp>
        <p:nvSpPr>
          <p:cNvPr id="3" name="Footer Placeholder 2"/>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4" name="Slide Number Placeholder 3"/>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7" name="Grafik 6" descr="Ein Bild, das Text enthält.&#10;&#10;Automatisch generierte Beschreibung">
            <a:extLst>
              <a:ext uri="{FF2B5EF4-FFF2-40B4-BE49-F238E27FC236}">
                <a16:creationId xmlns:a16="http://schemas.microsoft.com/office/drawing/2014/main" id="{8EE430D1-8E4A-7945-9129-A163F3EE9A4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145459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14280"/>
          </a:xfrm>
        </p:spPr>
        <p:txBody>
          <a:bodyPr anchor="b">
            <a:normAutofit/>
          </a:bodyPr>
          <a:lstStyle>
            <a:lvl1pPr>
              <a:defRPr sz="2800"/>
            </a:lvl1pPr>
          </a:lstStyle>
          <a:p>
            <a:r>
              <a:rPr lang="de-DE"/>
              <a:t>Mastertitelformat bearbeiten</a:t>
            </a:r>
            <a:endParaRPr lang="en-US" dirty="0"/>
          </a:p>
        </p:txBody>
      </p:sp>
      <p:sp>
        <p:nvSpPr>
          <p:cNvPr id="3" name="Content Placeholder 2"/>
          <p:cNvSpPr>
            <a:spLocks noGrp="1"/>
          </p:cNvSpPr>
          <p:nvPr>
            <p:ph idx="1"/>
          </p:nvPr>
        </p:nvSpPr>
        <p:spPr>
          <a:xfrm>
            <a:off x="5183188" y="457201"/>
            <a:ext cx="617220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1620696"/>
            <a:ext cx="3932237" cy="42482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135124" y="6409516"/>
            <a:ext cx="2743200" cy="365125"/>
          </a:xfrm>
        </p:spPr>
        <p:txBody>
          <a:bodyPr/>
          <a:lstStyle/>
          <a:p>
            <a:r>
              <a:rPr lang="de-DE"/>
              <a:t>Videovortrag 2021</a:t>
            </a:r>
          </a:p>
        </p:txBody>
      </p:sp>
      <p:sp>
        <p:nvSpPr>
          <p:cNvPr id="6" name="Footer Placeholder 5"/>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7" name="Slide Number Placeholder 6"/>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0" name="Grafik 9" descr="Ein Bild, das Text enthält.&#10;&#10;Automatisch generierte Beschreibung">
            <a:extLst>
              <a:ext uri="{FF2B5EF4-FFF2-40B4-BE49-F238E27FC236}">
                <a16:creationId xmlns:a16="http://schemas.microsoft.com/office/drawing/2014/main" id="{BEE9C5B7-5B88-7841-AF75-DF696523DDF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337913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135124" y="6409516"/>
            <a:ext cx="2743200" cy="365125"/>
          </a:xfrm>
        </p:spPr>
        <p:txBody>
          <a:bodyPr/>
          <a:lstStyle/>
          <a:p>
            <a:r>
              <a:rPr lang="de-DE"/>
              <a:t>Videovortrag 2021</a:t>
            </a:r>
          </a:p>
        </p:txBody>
      </p:sp>
      <p:sp>
        <p:nvSpPr>
          <p:cNvPr id="6" name="Footer Placeholder 5"/>
          <p:cNvSpPr>
            <a:spLocks noGrp="1"/>
          </p:cNvSpPr>
          <p:nvPr>
            <p:ph type="ftr" sz="quarter" idx="11"/>
          </p:nvPr>
        </p:nvSpPr>
        <p:spPr>
          <a:xfrm>
            <a:off x="2283724" y="6404125"/>
            <a:ext cx="4114800" cy="365125"/>
          </a:xfrm>
        </p:spPr>
        <p:txBody>
          <a:bodyPr/>
          <a:lstStyle/>
          <a:p>
            <a:r>
              <a:rPr lang="de-DE"/>
              <a:t>www.evanschitzky.de  |  info@evanschitzky.de</a:t>
            </a:r>
          </a:p>
        </p:txBody>
      </p:sp>
      <p:sp>
        <p:nvSpPr>
          <p:cNvPr id="7" name="Slide Number Placeholder 6"/>
          <p:cNvSpPr>
            <a:spLocks noGrp="1"/>
          </p:cNvSpPr>
          <p:nvPr>
            <p:ph type="sldNum" sz="quarter" idx="12"/>
          </p:nvPr>
        </p:nvSpPr>
        <p:spPr>
          <a:xfrm>
            <a:off x="10741924" y="6409517"/>
            <a:ext cx="1104000" cy="365125"/>
          </a:xfrm>
        </p:spPr>
        <p:txBody>
          <a:bodyPr/>
          <a:lstStyle/>
          <a:p>
            <a:fld id="{BF2EB5D0-E45A-9C4F-8914-F6D851AACC84}" type="slidenum">
              <a:rPr lang="de-DE" smtClean="0"/>
              <a:t>‹Nr.›</a:t>
            </a:fld>
            <a:endParaRPr lang="de-DE"/>
          </a:p>
        </p:txBody>
      </p:sp>
      <p:pic>
        <p:nvPicPr>
          <p:cNvPr id="10" name="Grafik 9" descr="Ein Bild, das Text enthält.&#10;&#10;Automatisch generierte Beschreibung">
            <a:extLst>
              <a:ext uri="{FF2B5EF4-FFF2-40B4-BE49-F238E27FC236}">
                <a16:creationId xmlns:a16="http://schemas.microsoft.com/office/drawing/2014/main" id="{BB24FAB4-5835-734E-AEF9-3A7B420A2C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277624" y="6404125"/>
            <a:ext cx="1746455" cy="365125"/>
          </a:xfrm>
          <a:prstGeom prst="rect">
            <a:avLst/>
          </a:prstGeom>
        </p:spPr>
      </p:pic>
    </p:spTree>
    <p:extLst>
      <p:ext uri="{BB962C8B-B14F-4D97-AF65-F5344CB8AC3E}">
        <p14:creationId xmlns:p14="http://schemas.microsoft.com/office/powerpoint/2010/main" val="53110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7"/>
            <a:ext cx="10970684" cy="477085"/>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838199" y="1227221"/>
            <a:ext cx="10970684" cy="494974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endParaRPr lang="en-US" dirty="0"/>
          </a:p>
        </p:txBody>
      </p:sp>
      <p:sp>
        <p:nvSpPr>
          <p:cNvPr id="4" name="Date Placeholder 3"/>
          <p:cNvSpPr>
            <a:spLocks noGrp="1"/>
          </p:cNvSpPr>
          <p:nvPr>
            <p:ph type="dt" sz="half" idx="2"/>
          </p:nvPr>
        </p:nvSpPr>
        <p:spPr>
          <a:xfrm>
            <a:off x="7135124" y="6429394"/>
            <a:ext cx="2743200" cy="365125"/>
          </a:xfrm>
          <a:prstGeom prst="rect">
            <a:avLst/>
          </a:prstGeom>
        </p:spPr>
        <p:txBody>
          <a:bodyPr vert="horz" lIns="91440" tIns="45720" rIns="91440" bIns="45720" rtlCol="0" anchor="ctr"/>
          <a:lstStyle>
            <a:lvl1pPr algn="r">
              <a:defRPr sz="1200">
                <a:solidFill>
                  <a:schemeClr val="bg2"/>
                </a:solidFill>
              </a:defRPr>
            </a:lvl1pPr>
          </a:lstStyle>
          <a:p>
            <a:r>
              <a:rPr lang="de-DE"/>
              <a:t>Videovortrag 2021</a:t>
            </a:r>
          </a:p>
        </p:txBody>
      </p:sp>
      <p:sp>
        <p:nvSpPr>
          <p:cNvPr id="5" name="Footer Placeholder 4"/>
          <p:cNvSpPr>
            <a:spLocks noGrp="1"/>
          </p:cNvSpPr>
          <p:nvPr>
            <p:ph type="ftr" sz="quarter" idx="3"/>
          </p:nvPr>
        </p:nvSpPr>
        <p:spPr>
          <a:xfrm>
            <a:off x="2283724" y="6424003"/>
            <a:ext cx="4114800" cy="365125"/>
          </a:xfrm>
          <a:prstGeom prst="rect">
            <a:avLst/>
          </a:prstGeom>
        </p:spPr>
        <p:txBody>
          <a:bodyPr vert="horz" lIns="91440" tIns="45720" rIns="91440" bIns="45720" rtlCol="0" anchor="ctr"/>
          <a:lstStyle>
            <a:lvl1pPr algn="l">
              <a:defRPr sz="1200">
                <a:solidFill>
                  <a:schemeClr val="bg2"/>
                </a:solidFill>
              </a:defRPr>
            </a:lvl1pPr>
          </a:lstStyle>
          <a:p>
            <a:r>
              <a:rPr lang="de-DE"/>
              <a:t>www.evanschitzky.de  |  info@evanschitzky.de</a:t>
            </a:r>
            <a:endParaRPr lang="de-DE" dirty="0"/>
          </a:p>
        </p:txBody>
      </p:sp>
      <p:sp>
        <p:nvSpPr>
          <p:cNvPr id="6" name="Slide Number Placeholder 5"/>
          <p:cNvSpPr>
            <a:spLocks noGrp="1"/>
          </p:cNvSpPr>
          <p:nvPr>
            <p:ph type="sldNum" sz="quarter" idx="4"/>
          </p:nvPr>
        </p:nvSpPr>
        <p:spPr>
          <a:xfrm>
            <a:off x="10741924" y="6429395"/>
            <a:ext cx="1104000" cy="365125"/>
          </a:xfrm>
          <a:prstGeom prst="rect">
            <a:avLst/>
          </a:prstGeom>
        </p:spPr>
        <p:txBody>
          <a:bodyPr vert="horz" lIns="91440" tIns="45720" rIns="91440" bIns="45720" rtlCol="0" anchor="ctr"/>
          <a:lstStyle>
            <a:lvl1pPr algn="r">
              <a:defRPr sz="1200">
                <a:solidFill>
                  <a:schemeClr val="bg2"/>
                </a:solidFill>
              </a:defRPr>
            </a:lvl1pPr>
          </a:lstStyle>
          <a:p>
            <a:fld id="{BF2EB5D0-E45A-9C4F-8914-F6D851AACC84}" type="slidenum">
              <a:rPr lang="de-DE" smtClean="0"/>
              <a:t>‹Nr.›</a:t>
            </a:fld>
            <a:endParaRPr lang="de-DE"/>
          </a:p>
        </p:txBody>
      </p:sp>
    </p:spTree>
    <p:extLst>
      <p:ext uri="{BB962C8B-B14F-4D97-AF65-F5344CB8AC3E}">
        <p14:creationId xmlns:p14="http://schemas.microsoft.com/office/powerpoint/2010/main" val="368117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SzPct val="100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579">
          <p15:clr>
            <a:srgbClr val="F26B43"/>
          </p15:clr>
        </p15:guide>
        <p15:guide id="3" pos="158">
          <p15:clr>
            <a:srgbClr val="F26B43"/>
          </p15:clr>
        </p15:guide>
        <p15:guide id="4" pos="2857">
          <p15:clr>
            <a:srgbClr val="F26B43"/>
          </p15:clr>
        </p15:guide>
        <p15:guide id="5" pos="1066">
          <p15:clr>
            <a:srgbClr val="F26B43"/>
          </p15:clr>
        </p15:guide>
        <p15:guide id="6" pos="4694">
          <p15:clr>
            <a:srgbClr val="F26B43"/>
          </p15:clr>
        </p15:guide>
        <p15:guide id="7" orient="horz" pos="41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355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454A7-3F65-E845-B412-F2B8997190DE}"/>
              </a:ext>
            </a:extLst>
          </p:cNvPr>
          <p:cNvSpPr>
            <a:spLocks noGrp="1"/>
          </p:cNvSpPr>
          <p:nvPr>
            <p:ph type="ctrTitle"/>
          </p:nvPr>
        </p:nvSpPr>
        <p:spPr/>
        <p:txBody>
          <a:bodyPr/>
          <a:lstStyle/>
          <a:p>
            <a:r>
              <a:rPr lang="de-DE" dirty="0" err="1"/>
              <a:t>KiTec</a:t>
            </a:r>
            <a:r>
              <a:rPr lang="de-DE" dirty="0"/>
              <a:t> – Kinder entdecken Technik</a:t>
            </a:r>
          </a:p>
        </p:txBody>
      </p:sp>
      <p:sp>
        <p:nvSpPr>
          <p:cNvPr id="3" name="Untertitel 2">
            <a:extLst>
              <a:ext uri="{FF2B5EF4-FFF2-40B4-BE49-F238E27FC236}">
                <a16:creationId xmlns:a16="http://schemas.microsoft.com/office/drawing/2014/main" id="{FCDADABC-B9B5-1249-9557-B544FE8AC3F4}"/>
              </a:ext>
            </a:extLst>
          </p:cNvPr>
          <p:cNvSpPr>
            <a:spLocks noGrp="1"/>
          </p:cNvSpPr>
          <p:nvPr>
            <p:ph type="subTitle" idx="1"/>
          </p:nvPr>
        </p:nvSpPr>
        <p:spPr/>
        <p:txBody>
          <a:bodyPr/>
          <a:lstStyle/>
          <a:p>
            <a:r>
              <a:rPr lang="de-DE" dirty="0"/>
              <a:t>Ein Konzept für Kita und Schule</a:t>
            </a:r>
          </a:p>
        </p:txBody>
      </p:sp>
      <p:sp>
        <p:nvSpPr>
          <p:cNvPr id="4" name="Datumsplatzhalter 3">
            <a:extLst>
              <a:ext uri="{FF2B5EF4-FFF2-40B4-BE49-F238E27FC236}">
                <a16:creationId xmlns:a16="http://schemas.microsoft.com/office/drawing/2014/main" id="{7278DCC5-4FDD-3A43-8726-47284EE8402A}"/>
              </a:ext>
            </a:extLst>
          </p:cNvPr>
          <p:cNvSpPr>
            <a:spLocks noGrp="1"/>
          </p:cNvSpPr>
          <p:nvPr>
            <p:ph type="dt" sz="half" idx="10"/>
          </p:nvPr>
        </p:nvSpPr>
        <p:spPr/>
        <p:txBody>
          <a:bodyPr/>
          <a:lstStyle/>
          <a:p>
            <a:r>
              <a:rPr lang="de-DE"/>
              <a:t>Videovortrag 2021</a:t>
            </a:r>
          </a:p>
        </p:txBody>
      </p:sp>
      <p:sp>
        <p:nvSpPr>
          <p:cNvPr id="5" name="Fußzeilenplatzhalter 4">
            <a:extLst>
              <a:ext uri="{FF2B5EF4-FFF2-40B4-BE49-F238E27FC236}">
                <a16:creationId xmlns:a16="http://schemas.microsoft.com/office/drawing/2014/main" id="{6C113C3A-2419-2D4D-8C7D-385F8C5EEFF0}"/>
              </a:ext>
            </a:extLst>
          </p:cNvPr>
          <p:cNvSpPr>
            <a:spLocks noGrp="1"/>
          </p:cNvSpPr>
          <p:nvPr>
            <p:ph type="ftr" sz="quarter" idx="11"/>
          </p:nvPr>
        </p:nvSpPr>
        <p:spPr/>
        <p:txBody>
          <a:bodyPr/>
          <a:lstStyle/>
          <a:p>
            <a:r>
              <a:rPr lang="de-DE"/>
              <a:t>www.evanschitzky.de  |  info@evanschitzky.de</a:t>
            </a:r>
          </a:p>
        </p:txBody>
      </p:sp>
      <p:sp>
        <p:nvSpPr>
          <p:cNvPr id="6" name="Foliennummernplatzhalter 5">
            <a:extLst>
              <a:ext uri="{FF2B5EF4-FFF2-40B4-BE49-F238E27FC236}">
                <a16:creationId xmlns:a16="http://schemas.microsoft.com/office/drawing/2014/main" id="{ED13CBA0-2752-B54A-9CAA-6718883551E9}"/>
              </a:ext>
            </a:extLst>
          </p:cNvPr>
          <p:cNvSpPr>
            <a:spLocks noGrp="1"/>
          </p:cNvSpPr>
          <p:nvPr>
            <p:ph type="sldNum" sz="quarter" idx="12"/>
          </p:nvPr>
        </p:nvSpPr>
        <p:spPr/>
        <p:txBody>
          <a:bodyPr/>
          <a:lstStyle/>
          <a:p>
            <a:fld id="{BF2EB5D0-E45A-9C4F-8914-F6D851AACC84}" type="slidenum">
              <a:rPr lang="de-DE" smtClean="0"/>
              <a:t>1</a:t>
            </a:fld>
            <a:endParaRPr lang="de-DE"/>
          </a:p>
        </p:txBody>
      </p:sp>
    </p:spTree>
    <p:extLst>
      <p:ext uri="{BB962C8B-B14F-4D97-AF65-F5344CB8AC3E}">
        <p14:creationId xmlns:p14="http://schemas.microsoft.com/office/powerpoint/2010/main" val="1343782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_SBR0469">
            <a:extLst>
              <a:ext uri="{FF2B5EF4-FFF2-40B4-BE49-F238E27FC236}">
                <a16:creationId xmlns:a16="http://schemas.microsoft.com/office/drawing/2014/main" id="{08B988DF-3D41-CC49-99F9-AA7AD19E8538}"/>
              </a:ext>
            </a:extLst>
          </p:cNvPr>
          <p:cNvPicPr>
            <a:picLocks noChangeAspect="1" noChangeArrowheads="1"/>
          </p:cNvPicPr>
          <p:nvPr/>
        </p:nvPicPr>
        <p:blipFill>
          <a:blip r:embed="rId3" cstate="print"/>
          <a:srcRect/>
          <a:stretch>
            <a:fillRect/>
          </a:stretch>
        </p:blipFill>
        <p:spPr bwMode="auto">
          <a:xfrm>
            <a:off x="3075817" y="1602523"/>
            <a:ext cx="6515921" cy="4361543"/>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630EFB1B-CC58-9943-A7FD-ECA1740AA165}"/>
              </a:ext>
            </a:extLst>
          </p:cNvPr>
          <p:cNvSpPr>
            <a:spLocks noGrp="1"/>
          </p:cNvSpPr>
          <p:nvPr>
            <p:ph type="title"/>
          </p:nvPr>
        </p:nvSpPr>
        <p:spPr/>
        <p:txBody>
          <a:bodyPr/>
          <a:lstStyle/>
          <a:p>
            <a:r>
              <a:rPr lang="de-DE" dirty="0"/>
              <a:t>Intrinsische Motivation: die treibende Kraft</a:t>
            </a:r>
          </a:p>
        </p:txBody>
      </p:sp>
      <p:sp>
        <p:nvSpPr>
          <p:cNvPr id="3" name="Datumsplatzhalter 2">
            <a:extLst>
              <a:ext uri="{FF2B5EF4-FFF2-40B4-BE49-F238E27FC236}">
                <a16:creationId xmlns:a16="http://schemas.microsoft.com/office/drawing/2014/main" id="{49A63CA7-DBDA-CF4E-88BF-632689EC9D08}"/>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47F339A1-5A0E-9D4D-9ABE-E68EA3A95EBE}"/>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08C2E6FA-39E5-2D41-99E0-B67DC77F4CFC}"/>
              </a:ext>
            </a:extLst>
          </p:cNvPr>
          <p:cNvSpPr>
            <a:spLocks noGrp="1"/>
          </p:cNvSpPr>
          <p:nvPr>
            <p:ph type="sldNum" sz="quarter" idx="12"/>
          </p:nvPr>
        </p:nvSpPr>
        <p:spPr/>
        <p:txBody>
          <a:bodyPr/>
          <a:lstStyle/>
          <a:p>
            <a:fld id="{BF2EB5D0-E45A-9C4F-8914-F6D851AACC84}" type="slidenum">
              <a:rPr lang="de-DE" smtClean="0"/>
              <a:t>10</a:t>
            </a:fld>
            <a:endParaRPr lang="de-DE"/>
          </a:p>
        </p:txBody>
      </p:sp>
      <p:pic>
        <p:nvPicPr>
          <p:cNvPr id="6" name="Grafik 5">
            <a:extLst>
              <a:ext uri="{FF2B5EF4-FFF2-40B4-BE49-F238E27FC236}">
                <a16:creationId xmlns:a16="http://schemas.microsoft.com/office/drawing/2014/main" id="{9E5C31DF-CF31-9F46-ABD4-35015137FE1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148" b="96896" l="5995" r="94707">
                        <a14:foregroundMark x1="53253" y1="31794" x2="45855" y2="19152"/>
                        <a14:foregroundMark x1="45855" y1="19152" x2="34503" y2="11885"/>
                        <a14:foregroundMark x1="34503" y1="11885" x2="21429" y2="10220"/>
                        <a14:foregroundMark x1="21429" y1="10220" x2="9566" y2="16881"/>
                        <a14:foregroundMark x1="9566" y1="16881" x2="4592" y2="30961"/>
                        <a14:foregroundMark x1="4592" y1="30961" x2="7207" y2="45874"/>
                        <a14:foregroundMark x1="7207" y1="45874" x2="29273" y2="67676"/>
                        <a14:foregroundMark x1="29273" y1="67676" x2="51212" y2="83724"/>
                        <a14:foregroundMark x1="51212" y1="83724" x2="59439" y2="96972"/>
                        <a14:foregroundMark x1="63329" y1="7873" x2="76913" y2="5678"/>
                        <a14:foregroundMark x1="76913" y1="5678" x2="88138" y2="13550"/>
                        <a14:foregroundMark x1="88138" y1="13550" x2="95281" y2="26344"/>
                        <a14:foregroundMark x1="95281" y1="26344" x2="94707" y2="41635"/>
                        <a14:foregroundMark x1="94707" y1="41635" x2="91645" y2="48448"/>
                        <a14:foregroundMark x1="5995" y1="24224" x2="5995" y2="43755"/>
                        <a14:foregroundMark x1="65880" y1="5223" x2="78635" y2="5223"/>
                        <a14:foregroundMark x1="78635" y1="5223" x2="79337" y2="5602"/>
                      </a14:backgroundRemoval>
                    </a14:imgEffect>
                  </a14:imgLayer>
                </a14:imgProps>
              </a:ext>
              <a:ext uri="{28A0092B-C50C-407E-A947-70E740481C1C}">
                <a14:useLocalDpi xmlns:a14="http://schemas.microsoft.com/office/drawing/2010/main"/>
              </a:ext>
            </a:extLst>
          </a:blip>
          <a:srcRect/>
          <a:stretch/>
        </p:blipFill>
        <p:spPr>
          <a:xfrm>
            <a:off x="10336762" y="259596"/>
            <a:ext cx="1384131" cy="1165232"/>
          </a:xfrm>
          <a:prstGeom prst="rect">
            <a:avLst/>
          </a:prstGeom>
        </p:spPr>
      </p:pic>
      <p:sp>
        <p:nvSpPr>
          <p:cNvPr id="7" name="Textfeld 6">
            <a:extLst>
              <a:ext uri="{FF2B5EF4-FFF2-40B4-BE49-F238E27FC236}">
                <a16:creationId xmlns:a16="http://schemas.microsoft.com/office/drawing/2014/main" id="{87D7AC1F-A7E1-094F-A485-B9B1D9C12901}"/>
              </a:ext>
            </a:extLst>
          </p:cNvPr>
          <p:cNvSpPr txBox="1"/>
          <p:nvPr/>
        </p:nvSpPr>
        <p:spPr>
          <a:xfrm>
            <a:off x="8328795" y="5222293"/>
            <a:ext cx="1320886" cy="1505545"/>
          </a:xfrm>
          <a:prstGeom prst="wedgeRoundRectCallout">
            <a:avLst>
              <a:gd name="adj1" fmla="val -81562"/>
              <a:gd name="adj2" fmla="val -106014"/>
              <a:gd name="adj3" fmla="val 16667"/>
            </a:avLst>
          </a:prstGeom>
          <a:solidFill>
            <a:schemeClr val="accent4">
              <a:lumMod val="20000"/>
              <a:lumOff val="80000"/>
            </a:schemeClr>
          </a:solidFill>
          <a:ln>
            <a:solidFill>
              <a:schemeClr val="accent4"/>
            </a:solidFill>
          </a:ln>
        </p:spPr>
        <p:txBody>
          <a:bodyPr wrap="square" rtlCol="0">
            <a:spAutoFit/>
          </a:bodyPr>
          <a:lstStyle>
            <a:defPPr>
              <a:defRPr lang="de-DE"/>
            </a:defPPr>
            <a:lvl1pPr>
              <a:defRPr b="1">
                <a:solidFill>
                  <a:schemeClr val="accent4">
                    <a:lumMod val="75000"/>
                  </a:schemeClr>
                </a:solidFill>
              </a:defRPr>
            </a:lvl1pPr>
          </a:lstStyle>
          <a:p>
            <a:pPr algn="ctr"/>
            <a:r>
              <a:rPr lang="de-DE" sz="2800" dirty="0">
                <a:latin typeface="Ink Free" panose="03080402000500000000" pitchFamily="66" charset="0"/>
              </a:rPr>
              <a:t>Ich handle selbst!</a:t>
            </a:r>
          </a:p>
        </p:txBody>
      </p:sp>
      <p:sp>
        <p:nvSpPr>
          <p:cNvPr id="8" name="Textfeld 7">
            <a:extLst>
              <a:ext uri="{FF2B5EF4-FFF2-40B4-BE49-F238E27FC236}">
                <a16:creationId xmlns:a16="http://schemas.microsoft.com/office/drawing/2014/main" id="{ABB448D2-D84E-7843-BFFD-6D181713B648}"/>
              </a:ext>
            </a:extLst>
          </p:cNvPr>
          <p:cNvSpPr txBox="1"/>
          <p:nvPr/>
        </p:nvSpPr>
        <p:spPr>
          <a:xfrm>
            <a:off x="1121169" y="4490155"/>
            <a:ext cx="1439446" cy="1518940"/>
          </a:xfrm>
          <a:prstGeom prst="wedgeRoundRectCallout">
            <a:avLst>
              <a:gd name="adj1" fmla="val 81245"/>
              <a:gd name="adj2" fmla="val -76498"/>
              <a:gd name="adj3" fmla="val 16667"/>
            </a:avLst>
          </a:prstGeom>
          <a:solidFill>
            <a:schemeClr val="accent4">
              <a:lumMod val="20000"/>
              <a:lumOff val="80000"/>
            </a:schemeClr>
          </a:solidFill>
          <a:ln>
            <a:solidFill>
              <a:schemeClr val="accent4"/>
            </a:solidFill>
          </a:ln>
        </p:spPr>
        <p:txBody>
          <a:bodyPr wrap="square" rtlCol="0">
            <a:spAutoFit/>
          </a:bodyPr>
          <a:lstStyle>
            <a:defPPr>
              <a:defRPr lang="de-DE"/>
            </a:defPPr>
            <a:lvl1pPr>
              <a:defRPr b="1">
                <a:solidFill>
                  <a:schemeClr val="accent4">
                    <a:lumMod val="75000"/>
                  </a:schemeClr>
                </a:solidFill>
              </a:defRPr>
            </a:lvl1pPr>
          </a:lstStyle>
          <a:p>
            <a:pPr algn="ctr"/>
            <a:r>
              <a:rPr lang="de-DE" sz="2800" dirty="0">
                <a:latin typeface="Ink Free" panose="03080402000500000000" pitchFamily="66" charset="0"/>
              </a:rPr>
              <a:t>Ich gehöre dazu!</a:t>
            </a:r>
          </a:p>
        </p:txBody>
      </p:sp>
      <p:sp>
        <p:nvSpPr>
          <p:cNvPr id="9" name="Textfeld 8">
            <a:extLst>
              <a:ext uri="{FF2B5EF4-FFF2-40B4-BE49-F238E27FC236}">
                <a16:creationId xmlns:a16="http://schemas.microsoft.com/office/drawing/2014/main" id="{C594E1B4-F70A-BC42-9C76-EB401B025847}"/>
              </a:ext>
            </a:extLst>
          </p:cNvPr>
          <p:cNvSpPr txBox="1"/>
          <p:nvPr/>
        </p:nvSpPr>
        <p:spPr>
          <a:xfrm>
            <a:off x="2154442" y="1007822"/>
            <a:ext cx="1320886" cy="1505545"/>
          </a:xfrm>
          <a:prstGeom prst="wedgeRoundRectCallout">
            <a:avLst>
              <a:gd name="adj1" fmla="val 75448"/>
              <a:gd name="adj2" fmla="val 84280"/>
              <a:gd name="adj3" fmla="val 16667"/>
            </a:avLst>
          </a:prstGeom>
          <a:solidFill>
            <a:schemeClr val="accent4">
              <a:lumMod val="20000"/>
              <a:lumOff val="80000"/>
            </a:schemeClr>
          </a:solidFill>
          <a:ln>
            <a:solidFill>
              <a:schemeClr val="accent4"/>
            </a:solidFill>
          </a:ln>
        </p:spPr>
        <p:txBody>
          <a:bodyPr wrap="square" rtlCol="0">
            <a:spAutoFit/>
          </a:bodyPr>
          <a:lstStyle/>
          <a:p>
            <a:pPr algn="ctr"/>
            <a:r>
              <a:rPr lang="de-DE" sz="2800" b="1" dirty="0">
                <a:solidFill>
                  <a:schemeClr val="accent4">
                    <a:lumMod val="75000"/>
                  </a:schemeClr>
                </a:solidFill>
                <a:latin typeface="Ink Free" panose="03080402000500000000" pitchFamily="66" charset="0"/>
              </a:rPr>
              <a:t>Ich schaff das!</a:t>
            </a:r>
          </a:p>
        </p:txBody>
      </p:sp>
      <p:sp>
        <p:nvSpPr>
          <p:cNvPr id="10" name="Textfeld 9">
            <a:extLst>
              <a:ext uri="{FF2B5EF4-FFF2-40B4-BE49-F238E27FC236}">
                <a16:creationId xmlns:a16="http://schemas.microsoft.com/office/drawing/2014/main" id="{DAFF0B17-7B23-DD49-A28E-5A584C29E675}"/>
              </a:ext>
            </a:extLst>
          </p:cNvPr>
          <p:cNvSpPr txBox="1"/>
          <p:nvPr/>
        </p:nvSpPr>
        <p:spPr>
          <a:xfrm>
            <a:off x="9272095" y="3960187"/>
            <a:ext cx="3123790" cy="1200329"/>
          </a:xfrm>
          <a:prstGeom prst="rect">
            <a:avLst/>
          </a:prstGeom>
          <a:noFill/>
          <a:ln>
            <a:noFill/>
          </a:ln>
          <a:effectLst/>
        </p:spPr>
        <p:txBody>
          <a:bodyPr wrap="square" rtlCol="0" anchor="ctr" anchorCtr="0">
            <a:spAutoFit/>
          </a:bodyPr>
          <a:lstStyle/>
          <a:p>
            <a:pPr algn="ctr">
              <a:defRPr/>
            </a:pPr>
            <a:r>
              <a:rPr lang="de-DE" sz="3600" b="1" kern="0" dirty="0">
                <a:ln>
                  <a:solidFill>
                    <a:schemeClr val="accent4">
                      <a:lumMod val="50000"/>
                    </a:schemeClr>
                  </a:solidFill>
                </a:ln>
                <a:solidFill>
                  <a:schemeClr val="accent4"/>
                </a:solidFill>
              </a:rPr>
              <a:t>Autonomie-erleben</a:t>
            </a:r>
          </a:p>
        </p:txBody>
      </p:sp>
      <p:sp>
        <p:nvSpPr>
          <p:cNvPr id="11" name="Textfeld 10">
            <a:extLst>
              <a:ext uri="{FF2B5EF4-FFF2-40B4-BE49-F238E27FC236}">
                <a16:creationId xmlns:a16="http://schemas.microsoft.com/office/drawing/2014/main" id="{5DB78150-9665-C842-969D-0C482BFB8C5D}"/>
              </a:ext>
            </a:extLst>
          </p:cNvPr>
          <p:cNvSpPr txBox="1"/>
          <p:nvPr/>
        </p:nvSpPr>
        <p:spPr>
          <a:xfrm>
            <a:off x="4320895" y="894415"/>
            <a:ext cx="4155257" cy="646331"/>
          </a:xfrm>
          <a:prstGeom prst="rect">
            <a:avLst/>
          </a:prstGeom>
          <a:noFill/>
          <a:ln>
            <a:noFill/>
          </a:ln>
          <a:effectLst/>
        </p:spPr>
        <p:txBody>
          <a:bodyPr wrap="square" rtlCol="0" anchor="ctr" anchorCtr="0">
            <a:spAutoFit/>
          </a:bodyPr>
          <a:lstStyle/>
          <a:p>
            <a:pPr algn="ctr">
              <a:defRPr/>
            </a:pPr>
            <a:r>
              <a:rPr lang="de-DE" sz="3600" b="1" kern="0" dirty="0">
                <a:ln>
                  <a:solidFill>
                    <a:schemeClr val="accent4">
                      <a:lumMod val="50000"/>
                    </a:schemeClr>
                  </a:solidFill>
                </a:ln>
                <a:solidFill>
                  <a:schemeClr val="accent4"/>
                </a:solidFill>
              </a:rPr>
              <a:t>Kompetenzerleben</a:t>
            </a:r>
          </a:p>
        </p:txBody>
      </p:sp>
      <p:sp>
        <p:nvSpPr>
          <p:cNvPr id="12" name="Textfeld 11">
            <a:extLst>
              <a:ext uri="{FF2B5EF4-FFF2-40B4-BE49-F238E27FC236}">
                <a16:creationId xmlns:a16="http://schemas.microsoft.com/office/drawing/2014/main" id="{142E33E6-B8F9-0740-89D5-50A30A5BD9B8}"/>
              </a:ext>
            </a:extLst>
          </p:cNvPr>
          <p:cNvSpPr txBox="1"/>
          <p:nvPr/>
        </p:nvSpPr>
        <p:spPr>
          <a:xfrm>
            <a:off x="-107938" y="3358296"/>
            <a:ext cx="3583266" cy="1200329"/>
          </a:xfrm>
          <a:prstGeom prst="rect">
            <a:avLst/>
          </a:prstGeom>
          <a:noFill/>
          <a:ln>
            <a:noFill/>
          </a:ln>
          <a:effectLst/>
        </p:spPr>
        <p:txBody>
          <a:bodyPr wrap="square" rtlCol="0" anchor="ctr" anchorCtr="0">
            <a:spAutoFit/>
          </a:bodyPr>
          <a:lstStyle/>
          <a:p>
            <a:pPr algn="ctr">
              <a:defRPr/>
            </a:pPr>
            <a:r>
              <a:rPr lang="de-DE" sz="3600" b="1" kern="0" dirty="0">
                <a:ln>
                  <a:solidFill>
                    <a:schemeClr val="accent4">
                      <a:lumMod val="50000"/>
                    </a:schemeClr>
                  </a:solidFill>
                </a:ln>
                <a:solidFill>
                  <a:schemeClr val="accent4"/>
                </a:solidFill>
              </a:rPr>
              <a:t>Eingebunden sein</a:t>
            </a:r>
          </a:p>
        </p:txBody>
      </p:sp>
    </p:spTree>
    <p:extLst>
      <p:ext uri="{BB962C8B-B14F-4D97-AF65-F5344CB8AC3E}">
        <p14:creationId xmlns:p14="http://schemas.microsoft.com/office/powerpoint/2010/main" val="3838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1"/>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pic>
        <p:nvPicPr>
          <p:cNvPr id="944130" name="Picture 2" descr="t"/>
          <p:cNvPicPr>
            <a:picLocks noChangeAspect="1" noChangeArrowheads="1"/>
          </p:cNvPicPr>
          <p:nvPr/>
        </p:nvPicPr>
        <p:blipFill>
          <a:blip r:embed="rId2" cstate="print"/>
          <a:srcRect/>
          <a:stretch>
            <a:fillRect/>
          </a:stretch>
        </p:blipFill>
        <p:spPr bwMode="auto">
          <a:xfrm>
            <a:off x="-531628" y="-650329"/>
            <a:ext cx="12723628" cy="8516071"/>
          </a:xfrm>
          <a:prstGeom prst="rect">
            <a:avLst/>
          </a:prstGeom>
          <a:noFill/>
        </p:spPr>
      </p:pic>
      <p:sp>
        <p:nvSpPr>
          <p:cNvPr id="944131" name="Text Box 3"/>
          <p:cNvSpPr txBox="1">
            <a:spLocks noChangeArrowheads="1"/>
          </p:cNvSpPr>
          <p:nvPr/>
        </p:nvSpPr>
        <p:spPr bwMode="auto">
          <a:xfrm>
            <a:off x="6096000" y="257942"/>
            <a:ext cx="3313630" cy="1168539"/>
          </a:xfrm>
          <a:prstGeom prst="ellipse">
            <a:avLst/>
          </a:prstGeom>
          <a:solidFill>
            <a:schemeClr val="accent2">
              <a:alpha val="80000"/>
            </a:schemeClr>
          </a:solidFill>
          <a:ln w="38100" algn="ctr">
            <a:noFill/>
            <a:miter lim="800000"/>
            <a:headEnd/>
            <a:tailEnd/>
          </a:ln>
          <a:effectLst/>
        </p:spPr>
        <p:txBody>
          <a:bodyPr wrap="square">
            <a:spAutoFit/>
          </a:bodyPr>
          <a:lstStyle>
            <a:defPPr>
              <a:defRPr lang="de-DE"/>
            </a:defPPr>
            <a:lvl1pPr algn="ctr">
              <a:spcBef>
                <a:spcPct val="50000"/>
              </a:spcBef>
              <a:defRPr b="1"/>
            </a:lvl1pPr>
          </a:lstStyle>
          <a:p>
            <a:r>
              <a:rPr lang="de-DE" sz="2400" dirty="0"/>
              <a:t>aufmerksame Lernbegleitung</a:t>
            </a:r>
          </a:p>
        </p:txBody>
      </p:sp>
      <p:sp>
        <p:nvSpPr>
          <p:cNvPr id="944132" name="Text Box 4"/>
          <p:cNvSpPr txBox="1">
            <a:spLocks noChangeArrowheads="1"/>
          </p:cNvSpPr>
          <p:nvPr/>
        </p:nvSpPr>
        <p:spPr bwMode="auto">
          <a:xfrm>
            <a:off x="5295910" y="4588608"/>
            <a:ext cx="2887986" cy="1168539"/>
          </a:xfrm>
          <a:prstGeom prst="ellipse">
            <a:avLst/>
          </a:prstGeom>
          <a:solidFill>
            <a:schemeClr val="accent2">
              <a:alpha val="80000"/>
            </a:schemeClr>
          </a:solidFill>
          <a:ln w="38100" algn="ctr">
            <a:noFill/>
            <a:miter lim="800000"/>
            <a:headEnd/>
            <a:tailEnd/>
          </a:ln>
          <a:effectLst/>
        </p:spPr>
        <p:txBody>
          <a:bodyPr wrap="square">
            <a:spAutoFit/>
          </a:bodyPr>
          <a:lstStyle/>
          <a:p>
            <a:pPr algn="ctr">
              <a:spcBef>
                <a:spcPct val="50000"/>
              </a:spcBef>
            </a:pPr>
            <a:r>
              <a:rPr lang="de-DE" sz="2400" b="1" dirty="0"/>
              <a:t>gemeinsames Arbeiten</a:t>
            </a:r>
          </a:p>
        </p:txBody>
      </p:sp>
      <p:sp>
        <p:nvSpPr>
          <p:cNvPr id="944133" name="Text Box 5"/>
          <p:cNvSpPr txBox="1">
            <a:spLocks noChangeArrowheads="1"/>
          </p:cNvSpPr>
          <p:nvPr/>
        </p:nvSpPr>
        <p:spPr bwMode="auto">
          <a:xfrm>
            <a:off x="-148898" y="3420069"/>
            <a:ext cx="3680797" cy="1168539"/>
          </a:xfrm>
          <a:prstGeom prst="ellipse">
            <a:avLst/>
          </a:prstGeom>
          <a:solidFill>
            <a:schemeClr val="accent2">
              <a:alpha val="80000"/>
            </a:schemeClr>
          </a:solidFill>
          <a:ln w="38100" algn="ctr">
            <a:noFill/>
            <a:miter lim="800000"/>
            <a:headEnd/>
            <a:tailEnd/>
          </a:ln>
          <a:effectLst/>
        </p:spPr>
        <p:txBody>
          <a:bodyPr wrap="square">
            <a:spAutoFit/>
          </a:bodyPr>
          <a:lstStyle>
            <a:defPPr>
              <a:defRPr lang="de-DE"/>
            </a:defPPr>
            <a:lvl1pPr algn="ctr">
              <a:spcBef>
                <a:spcPct val="50000"/>
              </a:spcBef>
              <a:defRPr b="1"/>
            </a:lvl1pPr>
          </a:lstStyle>
          <a:p>
            <a:r>
              <a:rPr lang="de-DE" sz="2400" dirty="0"/>
              <a:t>selbstbestimmtes Handeln</a:t>
            </a:r>
          </a:p>
        </p:txBody>
      </p:sp>
      <p:sp>
        <p:nvSpPr>
          <p:cNvPr id="2" name="Datumsplatzhalter 1"/>
          <p:cNvSpPr>
            <a:spLocks noGrp="1"/>
          </p:cNvSpPr>
          <p:nvPr>
            <p:ph type="dt" sz="half" idx="10"/>
          </p:nvPr>
        </p:nvSpPr>
        <p:spPr/>
        <p:txBody>
          <a:bodyPr/>
          <a:lstStyle/>
          <a:p>
            <a:r>
              <a:rPr lang="de-DE"/>
              <a:t>Videovortrag 2021</a:t>
            </a:r>
          </a:p>
        </p:txBody>
      </p:sp>
      <p:sp>
        <p:nvSpPr>
          <p:cNvPr id="3" name="Fußzeilenplatzhalter 2"/>
          <p:cNvSpPr>
            <a:spLocks noGrp="1"/>
          </p:cNvSpPr>
          <p:nvPr>
            <p:ph type="ftr" sz="quarter" idx="11"/>
          </p:nvPr>
        </p:nvSpPr>
        <p:spPr/>
        <p:txBody>
          <a:bodyPr/>
          <a:lstStyle/>
          <a:p>
            <a:r>
              <a:rPr lang="de-DE"/>
              <a:t>www.evanschitzky.de  |  info@evanschitzky.de</a:t>
            </a:r>
          </a:p>
        </p:txBody>
      </p:sp>
      <p:sp>
        <p:nvSpPr>
          <p:cNvPr id="5" name="Foliennummernplatzhalter 4"/>
          <p:cNvSpPr>
            <a:spLocks noGrp="1"/>
          </p:cNvSpPr>
          <p:nvPr>
            <p:ph type="sldNum" sz="quarter" idx="12"/>
          </p:nvPr>
        </p:nvSpPr>
        <p:spPr/>
        <p:txBody>
          <a:bodyPr/>
          <a:lstStyle/>
          <a:p>
            <a:fld id="{EC32358D-AD59-4117-8635-44C7DDD41CF9}" type="slidenum">
              <a:rPr lang="de-DE" smtClean="0"/>
              <a:t>11</a:t>
            </a:fld>
            <a:endParaRPr lang="de-DE"/>
          </a:p>
        </p:txBody>
      </p:sp>
    </p:spTree>
    <p:extLst>
      <p:ext uri="{BB962C8B-B14F-4D97-AF65-F5344CB8AC3E}">
        <p14:creationId xmlns:p14="http://schemas.microsoft.com/office/powerpoint/2010/main" val="85568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8A6B9-68C0-6944-8538-7EDE64B39778}"/>
              </a:ext>
            </a:extLst>
          </p:cNvPr>
          <p:cNvSpPr>
            <a:spLocks noGrp="1"/>
          </p:cNvSpPr>
          <p:nvPr>
            <p:ph type="title"/>
          </p:nvPr>
        </p:nvSpPr>
        <p:spPr/>
        <p:txBody>
          <a:bodyPr/>
          <a:lstStyle/>
          <a:p>
            <a:r>
              <a:rPr lang="de-DE" dirty="0"/>
              <a:t>Platzhalter – Bild entsteht am Chart, Folie ist ausgeblendet</a:t>
            </a:r>
          </a:p>
        </p:txBody>
      </p:sp>
      <p:sp>
        <p:nvSpPr>
          <p:cNvPr id="3" name="Datumsplatzhalter 2">
            <a:extLst>
              <a:ext uri="{FF2B5EF4-FFF2-40B4-BE49-F238E27FC236}">
                <a16:creationId xmlns:a16="http://schemas.microsoft.com/office/drawing/2014/main" id="{A6266C7E-C64F-944F-BC4F-B48231D52EC0}"/>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F232AB87-3345-B345-8123-929A5DB3E10C}"/>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3F7EB6DB-6492-734B-89F8-F7E167701D10}"/>
              </a:ext>
            </a:extLst>
          </p:cNvPr>
          <p:cNvSpPr>
            <a:spLocks noGrp="1"/>
          </p:cNvSpPr>
          <p:nvPr>
            <p:ph type="sldNum" sz="quarter" idx="12"/>
          </p:nvPr>
        </p:nvSpPr>
        <p:spPr/>
        <p:txBody>
          <a:bodyPr/>
          <a:lstStyle/>
          <a:p>
            <a:fld id="{BF2EB5D0-E45A-9C4F-8914-F6D851AACC84}" type="slidenum">
              <a:rPr lang="de-DE" smtClean="0"/>
              <a:t>12</a:t>
            </a:fld>
            <a:endParaRPr lang="de-DE"/>
          </a:p>
        </p:txBody>
      </p:sp>
      <p:pic>
        <p:nvPicPr>
          <p:cNvPr id="6" name="Inhaltsplatzhalter 4">
            <a:extLst>
              <a:ext uri="{FF2B5EF4-FFF2-40B4-BE49-F238E27FC236}">
                <a16:creationId xmlns:a16="http://schemas.microsoft.com/office/drawing/2014/main" id="{BBEAF58A-3380-D14B-8ECE-126A71D5CB66}"/>
              </a:ext>
            </a:extLst>
          </p:cNvPr>
          <p:cNvPicPr/>
          <p:nvPr/>
        </p:nvPicPr>
        <p:blipFill>
          <a:blip r:embed="rId2"/>
          <a:stretch>
            <a:fillRect/>
          </a:stretch>
        </p:blipFill>
        <p:spPr>
          <a:xfrm>
            <a:off x="2660073" y="1064029"/>
            <a:ext cx="6899563" cy="4771506"/>
          </a:xfrm>
          <a:prstGeom prst="rect">
            <a:avLst/>
          </a:prstGeom>
          <a:noFill/>
        </p:spPr>
      </p:pic>
    </p:spTree>
    <p:extLst>
      <p:ext uri="{BB962C8B-B14F-4D97-AF65-F5344CB8AC3E}">
        <p14:creationId xmlns:p14="http://schemas.microsoft.com/office/powerpoint/2010/main" val="1479306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F53F6-83B6-EF4E-915A-20760F4594DE}"/>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ED9242C-9ED6-FB4C-AC9A-5FF85CEEA75C}"/>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620F9746-761B-EF45-98AF-C04B6F6CB4D0}"/>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44CE046F-E3A8-9A4D-955F-E0A2841A77B0}"/>
              </a:ext>
            </a:extLst>
          </p:cNvPr>
          <p:cNvSpPr>
            <a:spLocks noGrp="1"/>
          </p:cNvSpPr>
          <p:nvPr>
            <p:ph type="sldNum" sz="quarter" idx="12"/>
          </p:nvPr>
        </p:nvSpPr>
        <p:spPr/>
        <p:txBody>
          <a:bodyPr/>
          <a:lstStyle/>
          <a:p>
            <a:fld id="{BF2EB5D0-E45A-9C4F-8914-F6D851AACC84}" type="slidenum">
              <a:rPr lang="de-DE" smtClean="0"/>
              <a:t>13</a:t>
            </a:fld>
            <a:endParaRPr lang="de-DE"/>
          </a:p>
        </p:txBody>
      </p:sp>
      <p:pic>
        <p:nvPicPr>
          <p:cNvPr id="7" name="Grafik 6" descr="Ein Bild, das Person, drinnen, Wand, Junge enthält.&#10;&#10;Automatisch generierte Beschreibung">
            <a:extLst>
              <a:ext uri="{FF2B5EF4-FFF2-40B4-BE49-F238E27FC236}">
                <a16:creationId xmlns:a16="http://schemas.microsoft.com/office/drawing/2014/main" id="{C42202CF-67CB-D444-8EDE-A118A5D867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17" y="0"/>
            <a:ext cx="9146090" cy="6858000"/>
          </a:xfrm>
          <a:prstGeom prst="rect">
            <a:avLst/>
          </a:prstGeom>
        </p:spPr>
      </p:pic>
      <p:pic>
        <p:nvPicPr>
          <p:cNvPr id="9" name="Grafik 8">
            <a:extLst>
              <a:ext uri="{FF2B5EF4-FFF2-40B4-BE49-F238E27FC236}">
                <a16:creationId xmlns:a16="http://schemas.microsoft.com/office/drawing/2014/main" id="{CBB667AC-60D5-F843-9575-AFB66DC87C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4858" y="0"/>
            <a:ext cx="5142325" cy="6858000"/>
          </a:xfrm>
          <a:prstGeom prst="rect">
            <a:avLst/>
          </a:prstGeom>
        </p:spPr>
      </p:pic>
    </p:spTree>
    <p:extLst>
      <p:ext uri="{BB962C8B-B14F-4D97-AF65-F5344CB8AC3E}">
        <p14:creationId xmlns:p14="http://schemas.microsoft.com/office/powerpoint/2010/main" val="409432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EB52A-4E88-E044-B716-21ED70571A06}"/>
              </a:ext>
            </a:extLst>
          </p:cNvPr>
          <p:cNvSpPr>
            <a:spLocks noGrp="1"/>
          </p:cNvSpPr>
          <p:nvPr>
            <p:ph type="title"/>
          </p:nvPr>
        </p:nvSpPr>
        <p:spPr/>
        <p:txBody>
          <a:bodyPr/>
          <a:lstStyle/>
          <a:p>
            <a:r>
              <a:rPr lang="de-DE" dirty="0"/>
              <a:t>Platzhalter – Bild entsteht am Chart, Folie ist </a:t>
            </a:r>
            <a:r>
              <a:rPr lang="de-DE" dirty="0" err="1"/>
              <a:t>auageblendet</a:t>
            </a:r>
            <a:endParaRPr lang="de-DE" dirty="0"/>
          </a:p>
        </p:txBody>
      </p:sp>
      <p:sp>
        <p:nvSpPr>
          <p:cNvPr id="3" name="Datumsplatzhalter 2">
            <a:extLst>
              <a:ext uri="{FF2B5EF4-FFF2-40B4-BE49-F238E27FC236}">
                <a16:creationId xmlns:a16="http://schemas.microsoft.com/office/drawing/2014/main" id="{9D611F03-C725-9E41-906F-E00C7C0B0E5D}"/>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4B08E0EA-399A-D944-B610-055F23895089}"/>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1B85F91B-A736-A144-B98A-248E33A177B4}"/>
              </a:ext>
            </a:extLst>
          </p:cNvPr>
          <p:cNvSpPr>
            <a:spLocks noGrp="1"/>
          </p:cNvSpPr>
          <p:nvPr>
            <p:ph type="sldNum" sz="quarter" idx="12"/>
          </p:nvPr>
        </p:nvSpPr>
        <p:spPr/>
        <p:txBody>
          <a:bodyPr/>
          <a:lstStyle/>
          <a:p>
            <a:fld id="{BF2EB5D0-E45A-9C4F-8914-F6D851AACC84}" type="slidenum">
              <a:rPr lang="de-DE" smtClean="0"/>
              <a:t>14</a:t>
            </a:fld>
            <a:endParaRPr lang="de-DE"/>
          </a:p>
        </p:txBody>
      </p:sp>
      <p:pic>
        <p:nvPicPr>
          <p:cNvPr id="7" name="Grafik 6">
            <a:extLst>
              <a:ext uri="{FF2B5EF4-FFF2-40B4-BE49-F238E27FC236}">
                <a16:creationId xmlns:a16="http://schemas.microsoft.com/office/drawing/2014/main" id="{BD9BC9C4-D127-D645-8652-D73FB943D1FA}"/>
              </a:ext>
            </a:extLst>
          </p:cNvPr>
          <p:cNvPicPr>
            <a:picLocks noChangeAspect="1"/>
          </p:cNvPicPr>
          <p:nvPr/>
        </p:nvPicPr>
        <p:blipFill>
          <a:blip r:embed="rId2"/>
          <a:stretch>
            <a:fillRect/>
          </a:stretch>
        </p:blipFill>
        <p:spPr>
          <a:xfrm>
            <a:off x="2673234" y="1088967"/>
            <a:ext cx="6335969" cy="4680065"/>
          </a:xfrm>
          <a:prstGeom prst="rect">
            <a:avLst/>
          </a:prstGeom>
        </p:spPr>
      </p:pic>
    </p:spTree>
    <p:extLst>
      <p:ext uri="{BB962C8B-B14F-4D97-AF65-F5344CB8AC3E}">
        <p14:creationId xmlns:p14="http://schemas.microsoft.com/office/powerpoint/2010/main" val="235532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Reine Material-/Werkzeugerkundung</a:t>
            </a:r>
          </a:p>
        </p:txBody>
      </p:sp>
      <p:sp>
        <p:nvSpPr>
          <p:cNvPr id="6" name="Datumsplatzhalter 5"/>
          <p:cNvSpPr>
            <a:spLocks noGrp="1"/>
          </p:cNvSpPr>
          <p:nvPr>
            <p:ph type="dt" sz="half" idx="10"/>
          </p:nvPr>
        </p:nvSpPr>
        <p:spPr/>
        <p:txBody>
          <a:bodyPr/>
          <a:lstStyle/>
          <a:p>
            <a:pPr>
              <a:defRPr/>
            </a:pPr>
            <a:r>
              <a:rPr lang="de-DE" altLang="de-DE"/>
              <a:t>Videovortrag 2021</a:t>
            </a:r>
          </a:p>
        </p:txBody>
      </p:sp>
      <p:sp>
        <p:nvSpPr>
          <p:cNvPr id="7" name="Fußzeilenplatzhalter 6"/>
          <p:cNvSpPr>
            <a:spLocks noGrp="1"/>
          </p:cNvSpPr>
          <p:nvPr>
            <p:ph type="ftr" sz="quarter" idx="11"/>
          </p:nvPr>
        </p:nvSpPr>
        <p:spPr/>
        <p:txBody>
          <a:bodyPr/>
          <a:lstStyle/>
          <a:p>
            <a:pPr>
              <a:defRPr/>
            </a:pPr>
            <a:r>
              <a:rPr lang="de-DE"/>
              <a:t>www.evanschitzky.de  |  info@evanschitzky.de</a:t>
            </a:r>
          </a:p>
        </p:txBody>
      </p:sp>
      <p:sp>
        <p:nvSpPr>
          <p:cNvPr id="4" name="Foliennummernplatzhalter 3"/>
          <p:cNvSpPr>
            <a:spLocks noGrp="1"/>
          </p:cNvSpPr>
          <p:nvPr>
            <p:ph type="sldNum" sz="quarter" idx="12"/>
          </p:nvPr>
        </p:nvSpPr>
        <p:spPr/>
        <p:txBody>
          <a:bodyPr/>
          <a:lstStyle/>
          <a:p>
            <a:fld id="{83E53222-27E5-4391-8F01-8D79083A3377}" type="slidenum">
              <a:rPr lang="de-DE" altLang="de-DE" smtClean="0"/>
              <a:pPr/>
              <a:t>15</a:t>
            </a:fld>
            <a:endParaRPr lang="de-DE" altLang="de-DE"/>
          </a:p>
        </p:txBody>
      </p:sp>
      <p:sp>
        <p:nvSpPr>
          <p:cNvPr id="9" name="Inhaltsplatzhalter 8"/>
          <p:cNvSpPr>
            <a:spLocks noGrp="1"/>
          </p:cNvSpPr>
          <p:nvPr>
            <p:ph idx="4294967295"/>
          </p:nvPr>
        </p:nvSpPr>
        <p:spPr>
          <a:xfrm>
            <a:off x="838199" y="1247595"/>
            <a:ext cx="3800303" cy="1678486"/>
          </a:xfrm>
        </p:spPr>
        <p:txBody>
          <a:bodyPr>
            <a:normAutofit/>
          </a:bodyPr>
          <a:lstStyle/>
          <a:p>
            <a:pPr marL="0" indent="0">
              <a:buNone/>
            </a:pPr>
            <a:r>
              <a:rPr lang="de-DE" sz="3200" dirty="0"/>
              <a:t>das Bearbeiten von Werkstoffen hat einen Eigenwert</a:t>
            </a:r>
          </a:p>
        </p:txBody>
      </p:sp>
      <p:pic>
        <p:nvPicPr>
          <p:cNvPr id="5" name="Grafik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5781" y="1396538"/>
            <a:ext cx="4871259" cy="39236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048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Prozessorientierung: implizites Lernen im Vordergrund</a:t>
            </a:r>
          </a:p>
        </p:txBody>
      </p:sp>
      <p:sp>
        <p:nvSpPr>
          <p:cNvPr id="6" name="Datumsplatzhalter 5"/>
          <p:cNvSpPr>
            <a:spLocks noGrp="1"/>
          </p:cNvSpPr>
          <p:nvPr>
            <p:ph type="dt" sz="half" idx="10"/>
          </p:nvPr>
        </p:nvSpPr>
        <p:spPr/>
        <p:txBody>
          <a:bodyPr/>
          <a:lstStyle/>
          <a:p>
            <a:pPr>
              <a:defRPr/>
            </a:pPr>
            <a:r>
              <a:rPr lang="de-DE" altLang="de-DE"/>
              <a:t>Videovortrag 2021</a:t>
            </a:r>
          </a:p>
        </p:txBody>
      </p:sp>
      <p:sp>
        <p:nvSpPr>
          <p:cNvPr id="7" name="Fußzeilenplatzhalter 6"/>
          <p:cNvSpPr>
            <a:spLocks noGrp="1"/>
          </p:cNvSpPr>
          <p:nvPr>
            <p:ph type="ftr" sz="quarter" idx="11"/>
          </p:nvPr>
        </p:nvSpPr>
        <p:spPr/>
        <p:txBody>
          <a:bodyPr/>
          <a:lstStyle/>
          <a:p>
            <a:pPr>
              <a:defRPr/>
            </a:pPr>
            <a:r>
              <a:rPr lang="de-DE"/>
              <a:t>www.evanschitzky.de  |  info@evanschitzky.de</a:t>
            </a:r>
          </a:p>
        </p:txBody>
      </p:sp>
      <p:sp>
        <p:nvSpPr>
          <p:cNvPr id="4" name="Foliennummernplatzhalter 3"/>
          <p:cNvSpPr>
            <a:spLocks noGrp="1"/>
          </p:cNvSpPr>
          <p:nvPr>
            <p:ph type="sldNum" sz="quarter" idx="12"/>
          </p:nvPr>
        </p:nvSpPr>
        <p:spPr/>
        <p:txBody>
          <a:bodyPr/>
          <a:lstStyle/>
          <a:p>
            <a:fld id="{83E53222-27E5-4391-8F01-8D79083A3377}" type="slidenum">
              <a:rPr lang="de-DE" altLang="de-DE" smtClean="0"/>
              <a:pPr/>
              <a:t>16</a:t>
            </a:fld>
            <a:endParaRPr lang="de-DE" altLang="de-DE"/>
          </a:p>
        </p:txBody>
      </p:sp>
      <p:sp>
        <p:nvSpPr>
          <p:cNvPr id="9" name="Inhaltsplatzhalter 8"/>
          <p:cNvSpPr>
            <a:spLocks noGrp="1"/>
          </p:cNvSpPr>
          <p:nvPr>
            <p:ph idx="4294967295"/>
          </p:nvPr>
        </p:nvSpPr>
        <p:spPr>
          <a:xfrm>
            <a:off x="631767" y="1184326"/>
            <a:ext cx="3923608" cy="4862513"/>
          </a:xfrm>
        </p:spPr>
        <p:txBody>
          <a:bodyPr>
            <a:normAutofit/>
          </a:bodyPr>
          <a:lstStyle/>
          <a:p>
            <a:pPr marL="0" indent="0">
              <a:buNone/>
            </a:pPr>
            <a:r>
              <a:rPr lang="de-DE" sz="3200" dirty="0"/>
              <a:t>Für Kinder im Kita-Alter gilt noch stärker:</a:t>
            </a:r>
          </a:p>
          <a:p>
            <a:pPr lvl="1"/>
            <a:r>
              <a:rPr lang="de-DE" sz="2800" dirty="0"/>
              <a:t>es gibt kein richtig oder falsch</a:t>
            </a:r>
          </a:p>
          <a:p>
            <a:pPr lvl="1"/>
            <a:r>
              <a:rPr lang="de-DE" sz="2800" u="sng" dirty="0"/>
              <a:t>ihre</a:t>
            </a:r>
            <a:r>
              <a:rPr lang="de-DE" sz="2800" dirty="0"/>
              <a:t> Wege, </a:t>
            </a:r>
            <a:r>
              <a:rPr lang="de-DE" sz="2800" u="sng" dirty="0"/>
              <a:t>ihre</a:t>
            </a:r>
            <a:r>
              <a:rPr lang="de-DE" sz="2800" dirty="0"/>
              <a:t> Umsetzungen sind zu achten</a:t>
            </a:r>
          </a:p>
        </p:txBody>
      </p:sp>
      <p:pic>
        <p:nvPicPr>
          <p:cNvPr id="5" name="Grafik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71753" y="1199498"/>
            <a:ext cx="6367549" cy="4353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1055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21D27CB-5AE2-614E-B25A-A28EF5684618}"/>
              </a:ext>
            </a:extLst>
          </p:cNvPr>
          <p:cNvSpPr>
            <a:spLocks noGrp="1"/>
          </p:cNvSpPr>
          <p:nvPr>
            <p:ph type="dt" sz="half" idx="10"/>
          </p:nvPr>
        </p:nvSpPr>
        <p:spPr/>
        <p:txBody>
          <a:bodyPr anchor="ctr">
            <a:normAutofit/>
          </a:bodyPr>
          <a:lstStyle/>
          <a:p>
            <a:pPr>
              <a:spcAft>
                <a:spcPts val="600"/>
              </a:spcAft>
            </a:pPr>
            <a:r>
              <a:rPr lang="de-DE"/>
              <a:t>Videovortrag 2021</a:t>
            </a:r>
          </a:p>
        </p:txBody>
      </p:sp>
      <p:sp>
        <p:nvSpPr>
          <p:cNvPr id="4" name="Fußzeilenplatzhalter 3">
            <a:extLst>
              <a:ext uri="{FF2B5EF4-FFF2-40B4-BE49-F238E27FC236}">
                <a16:creationId xmlns:a16="http://schemas.microsoft.com/office/drawing/2014/main" id="{39D90151-BEFE-CB44-8A56-8C75E12AF7AD}"/>
              </a:ext>
            </a:extLst>
          </p:cNvPr>
          <p:cNvSpPr>
            <a:spLocks noGrp="1"/>
          </p:cNvSpPr>
          <p:nvPr>
            <p:ph type="ftr" sz="quarter" idx="11"/>
          </p:nvPr>
        </p:nvSpPr>
        <p:spPr/>
        <p:txBody>
          <a:bodyPr anchor="ctr">
            <a:normAutofit/>
          </a:bodyPr>
          <a:lstStyle/>
          <a:p>
            <a:pPr>
              <a:spcAft>
                <a:spcPts val="600"/>
              </a:spcAft>
            </a:pPr>
            <a:r>
              <a:rPr lang="de-DE"/>
              <a:t>www.evanschitzky.de  |  info@evanschitzky.de</a:t>
            </a:r>
          </a:p>
        </p:txBody>
      </p:sp>
      <p:sp>
        <p:nvSpPr>
          <p:cNvPr id="5" name="Foliennummernplatzhalter 4">
            <a:extLst>
              <a:ext uri="{FF2B5EF4-FFF2-40B4-BE49-F238E27FC236}">
                <a16:creationId xmlns:a16="http://schemas.microsoft.com/office/drawing/2014/main" id="{CA0B1ED8-60C5-F846-B8B6-C72CBD04DAB5}"/>
              </a:ext>
            </a:extLst>
          </p:cNvPr>
          <p:cNvSpPr>
            <a:spLocks noGrp="1"/>
          </p:cNvSpPr>
          <p:nvPr>
            <p:ph type="sldNum" sz="quarter" idx="12"/>
          </p:nvPr>
        </p:nvSpPr>
        <p:spPr/>
        <p:txBody>
          <a:bodyPr anchor="ctr">
            <a:normAutofit/>
          </a:bodyPr>
          <a:lstStyle/>
          <a:p>
            <a:pPr>
              <a:spcAft>
                <a:spcPts val="600"/>
              </a:spcAft>
            </a:pPr>
            <a:fld id="{BF2EB5D0-E45A-9C4F-8914-F6D851AACC84}" type="slidenum">
              <a:rPr lang="de-DE" smtClean="0"/>
              <a:pPr>
                <a:spcAft>
                  <a:spcPts val="600"/>
                </a:spcAft>
              </a:pPr>
              <a:t>17</a:t>
            </a:fld>
            <a:endParaRPr lang="de-DE"/>
          </a:p>
        </p:txBody>
      </p:sp>
      <p:graphicFrame>
        <p:nvGraphicFramePr>
          <p:cNvPr id="8" name="Inhaltsplatzhalter 5">
            <a:extLst>
              <a:ext uri="{FF2B5EF4-FFF2-40B4-BE49-F238E27FC236}">
                <a16:creationId xmlns:a16="http://schemas.microsoft.com/office/drawing/2014/main" id="{B6C453E3-DB70-4F2B-A14E-1CEE41FE0EF7}"/>
              </a:ext>
            </a:extLst>
          </p:cNvPr>
          <p:cNvGraphicFramePr>
            <a:graphicFrameLocks noGrp="1"/>
          </p:cNvGraphicFramePr>
          <p:nvPr>
            <p:ph idx="4294967295"/>
            <p:extLst>
              <p:ext uri="{D42A27DB-BD31-4B8C-83A1-F6EECF244321}">
                <p14:modId xmlns:p14="http://schemas.microsoft.com/office/powerpoint/2010/main" val="415083088"/>
              </p:ext>
            </p:extLst>
          </p:nvPr>
        </p:nvGraphicFramePr>
        <p:xfrm>
          <a:off x="2590371" y="203328"/>
          <a:ext cx="8515433" cy="5951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descr="Ein Bild, das Text, drinnen enthält.&#10;&#10;Automatisch generierte Beschreibung">
            <a:extLst>
              <a:ext uri="{FF2B5EF4-FFF2-40B4-BE49-F238E27FC236}">
                <a16:creationId xmlns:a16="http://schemas.microsoft.com/office/drawing/2014/main" id="{606CA990-4FA2-554A-9C7B-871199675C9C}"/>
              </a:ext>
            </a:extLst>
          </p:cNvPr>
          <p:cNvPicPr>
            <a:picLocks noChangeAspect="1"/>
          </p:cNvPicPr>
          <p:nvPr/>
        </p:nvPicPr>
        <p:blipFill>
          <a:blip r:embed="rId7"/>
          <a:stretch>
            <a:fillRect/>
          </a:stretch>
        </p:blipFill>
        <p:spPr>
          <a:xfrm>
            <a:off x="215893" y="1236371"/>
            <a:ext cx="3082275" cy="3885451"/>
          </a:xfrm>
          <a:prstGeom prst="ellipse">
            <a:avLst/>
          </a:prstGeom>
          <a:ln w="63500" cap="rnd">
            <a:noFill/>
          </a:ln>
          <a:effectLst>
            <a:outerShdw blurRad="228600" dist="152400" dir="11400000" algn="b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57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D907B0B-6217-554B-A3AC-15211AFE67A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046B8FD1-50F5-3E4E-B4F4-B8DE059419C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55AD979E-1A46-0F4E-B2DD-0C32D289F9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6DC175ED-9170-974A-B283-1C37A3C5A84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EA0BA6BF-43FB-9242-B276-FB419E143983}"/>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1DC84A06-E4E4-1F4D-9E93-84E07490982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graphicEl>
                                              <a:dgm id="{0D381FCE-ACE9-024E-91FE-9EDC1DADACF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70D8EC1E-9E00-B648-9E64-FDCCB5BA1D1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0EC21390-AA46-4E4B-87B3-76BCB2DCE8A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FF7666B8-E126-BF47-9532-C462F4E70208}"/>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graphicEl>
                                              <a:dgm id="{8C4583ED-46C8-2747-A39A-C47C1A01FAD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Person, drinnen, Tisch, Gruppe enthält.&#10;&#10;Automatisch generierte Beschreibung">
            <a:extLst>
              <a:ext uri="{FF2B5EF4-FFF2-40B4-BE49-F238E27FC236}">
                <a16:creationId xmlns:a16="http://schemas.microsoft.com/office/drawing/2014/main" id="{F654F095-4764-8A46-A1E4-1AFD36C2306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0485" y="-382772"/>
            <a:ext cx="8097709" cy="7691442"/>
          </a:xfrm>
          <a:prstGeom prst="rect">
            <a:avLst/>
          </a:prstGeom>
        </p:spPr>
      </p:pic>
      <p:sp>
        <p:nvSpPr>
          <p:cNvPr id="2" name="Titel 1">
            <a:extLst>
              <a:ext uri="{FF2B5EF4-FFF2-40B4-BE49-F238E27FC236}">
                <a16:creationId xmlns:a16="http://schemas.microsoft.com/office/drawing/2014/main" id="{A2B38481-9227-E040-BC61-1849654E9F23}"/>
              </a:ext>
            </a:extLst>
          </p:cNvPr>
          <p:cNvSpPr>
            <a:spLocks noGrp="1"/>
          </p:cNvSpPr>
          <p:nvPr>
            <p:ph type="title"/>
          </p:nvPr>
        </p:nvSpPr>
        <p:spPr/>
        <p:txBody>
          <a:bodyPr/>
          <a:lstStyle/>
          <a:p>
            <a:endParaRPr lang="de-DE"/>
          </a:p>
        </p:txBody>
      </p:sp>
      <p:pic>
        <p:nvPicPr>
          <p:cNvPr id="8" name="Inhaltsplatzhalter 7" descr="Ein Bild, das Text, Person, drinnen, Gruppe enthält.&#10;&#10;Automatisch generierte Beschreibung">
            <a:extLst>
              <a:ext uri="{FF2B5EF4-FFF2-40B4-BE49-F238E27FC236}">
                <a16:creationId xmlns:a16="http://schemas.microsoft.com/office/drawing/2014/main" id="{CE3F4E92-AD19-8B4A-9251-BD99CA733176}"/>
              </a:ext>
            </a:extLst>
          </p:cNvPr>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3758886" y="9524"/>
            <a:ext cx="8478982" cy="7251299"/>
          </a:xfrm>
        </p:spPr>
      </p:pic>
      <p:sp>
        <p:nvSpPr>
          <p:cNvPr id="4" name="Datumsplatzhalter 3">
            <a:extLst>
              <a:ext uri="{FF2B5EF4-FFF2-40B4-BE49-F238E27FC236}">
                <a16:creationId xmlns:a16="http://schemas.microsoft.com/office/drawing/2014/main" id="{FD87E949-82B4-3049-A0EC-1D16FF99B6AB}"/>
              </a:ext>
            </a:extLst>
          </p:cNvPr>
          <p:cNvSpPr>
            <a:spLocks noGrp="1"/>
          </p:cNvSpPr>
          <p:nvPr>
            <p:ph type="dt" sz="half" idx="10"/>
          </p:nvPr>
        </p:nvSpPr>
        <p:spPr/>
        <p:txBody>
          <a:bodyPr/>
          <a:lstStyle/>
          <a:p>
            <a:pPr>
              <a:defRPr/>
            </a:pPr>
            <a:r>
              <a:rPr lang="de-DE" altLang="de-DE"/>
              <a:t>Videovortrag 2021</a:t>
            </a:r>
            <a:endParaRPr lang="de-DE" altLang="de-DE" dirty="0"/>
          </a:p>
        </p:txBody>
      </p:sp>
      <p:sp>
        <p:nvSpPr>
          <p:cNvPr id="5" name="Fußzeilenplatzhalter 4">
            <a:extLst>
              <a:ext uri="{FF2B5EF4-FFF2-40B4-BE49-F238E27FC236}">
                <a16:creationId xmlns:a16="http://schemas.microsoft.com/office/drawing/2014/main" id="{98D5A2B0-56F4-CC4A-B8A3-3504669EDD9F}"/>
              </a:ext>
            </a:extLst>
          </p:cNvPr>
          <p:cNvSpPr>
            <a:spLocks noGrp="1"/>
          </p:cNvSpPr>
          <p:nvPr>
            <p:ph type="ftr" sz="quarter" idx="11"/>
          </p:nvPr>
        </p:nvSpPr>
        <p:spPr/>
        <p:txBody>
          <a:bodyPr/>
          <a:lstStyle/>
          <a:p>
            <a:pPr>
              <a:defRPr/>
            </a:pPr>
            <a:r>
              <a:rPr lang="de-DE"/>
              <a:t>www.evanschitzky.de  |  info@evanschitzky.de</a:t>
            </a:r>
          </a:p>
        </p:txBody>
      </p:sp>
      <p:sp>
        <p:nvSpPr>
          <p:cNvPr id="6" name="Foliennummernplatzhalter 5">
            <a:extLst>
              <a:ext uri="{FF2B5EF4-FFF2-40B4-BE49-F238E27FC236}">
                <a16:creationId xmlns:a16="http://schemas.microsoft.com/office/drawing/2014/main" id="{577148DC-4BBA-584B-8167-BE1B529FF593}"/>
              </a:ext>
            </a:extLst>
          </p:cNvPr>
          <p:cNvSpPr>
            <a:spLocks noGrp="1"/>
          </p:cNvSpPr>
          <p:nvPr>
            <p:ph type="sldNum" sz="quarter" idx="12"/>
          </p:nvPr>
        </p:nvSpPr>
        <p:spPr/>
        <p:txBody>
          <a:bodyPr/>
          <a:lstStyle/>
          <a:p>
            <a:fld id="{0A651607-063A-44CB-9E4D-E790319960AD}" type="slidenum">
              <a:rPr lang="de-DE" altLang="de-DE" smtClean="0"/>
              <a:pPr/>
              <a:t>18</a:t>
            </a:fld>
            <a:endParaRPr lang="de-DE" altLang="de-DE"/>
          </a:p>
        </p:txBody>
      </p:sp>
    </p:spTree>
    <p:extLst>
      <p:ext uri="{BB962C8B-B14F-4D97-AF65-F5344CB8AC3E}">
        <p14:creationId xmlns:p14="http://schemas.microsoft.com/office/powerpoint/2010/main" val="39915753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DD7EA31-34C2-2441-93C2-06D6D7466319}"/>
              </a:ext>
            </a:extLst>
          </p:cNvPr>
          <p:cNvSpPr>
            <a:spLocks noGrp="1"/>
          </p:cNvSpPr>
          <p:nvPr>
            <p:ph type="title"/>
          </p:nvPr>
        </p:nvSpPr>
        <p:spPr/>
        <p:txBody>
          <a:bodyPr/>
          <a:lstStyle/>
          <a:p>
            <a:r>
              <a:rPr lang="de-DE" dirty="0"/>
              <a:t>Die Welt der Technik erobern, durch …</a:t>
            </a:r>
          </a:p>
        </p:txBody>
      </p:sp>
      <p:sp>
        <p:nvSpPr>
          <p:cNvPr id="4" name="Datumsplatzhalter 3">
            <a:extLst>
              <a:ext uri="{FF2B5EF4-FFF2-40B4-BE49-F238E27FC236}">
                <a16:creationId xmlns:a16="http://schemas.microsoft.com/office/drawing/2014/main" id="{B8F986C8-D7F8-9849-A2BB-18DADC736668}"/>
              </a:ext>
            </a:extLst>
          </p:cNvPr>
          <p:cNvSpPr>
            <a:spLocks noGrp="1"/>
          </p:cNvSpPr>
          <p:nvPr>
            <p:ph type="dt" sz="half" idx="10"/>
          </p:nvPr>
        </p:nvSpPr>
        <p:spPr/>
        <p:txBody>
          <a:bodyPr/>
          <a:lstStyle/>
          <a:p>
            <a:r>
              <a:rPr lang="de-DE"/>
              <a:t>Videovortrag 2021</a:t>
            </a:r>
          </a:p>
        </p:txBody>
      </p:sp>
      <p:sp>
        <p:nvSpPr>
          <p:cNvPr id="5" name="Fußzeilenplatzhalter 4">
            <a:extLst>
              <a:ext uri="{FF2B5EF4-FFF2-40B4-BE49-F238E27FC236}">
                <a16:creationId xmlns:a16="http://schemas.microsoft.com/office/drawing/2014/main" id="{B04F72CD-7C1A-684C-9297-FF62F6135CF4}"/>
              </a:ext>
            </a:extLst>
          </p:cNvPr>
          <p:cNvSpPr>
            <a:spLocks noGrp="1"/>
          </p:cNvSpPr>
          <p:nvPr>
            <p:ph type="ftr" sz="quarter" idx="11"/>
          </p:nvPr>
        </p:nvSpPr>
        <p:spPr/>
        <p:txBody>
          <a:bodyPr/>
          <a:lstStyle/>
          <a:p>
            <a:r>
              <a:rPr lang="de-DE"/>
              <a:t>www.evanschitzky.de  |  info@evanschitzky.de</a:t>
            </a:r>
            <a:endParaRPr lang="de-DE" dirty="0"/>
          </a:p>
        </p:txBody>
      </p:sp>
      <p:sp>
        <p:nvSpPr>
          <p:cNvPr id="6" name="Foliennummernplatzhalter 5">
            <a:extLst>
              <a:ext uri="{FF2B5EF4-FFF2-40B4-BE49-F238E27FC236}">
                <a16:creationId xmlns:a16="http://schemas.microsoft.com/office/drawing/2014/main" id="{D88FFB4F-41E1-504B-B99B-287D99BC78C8}"/>
              </a:ext>
            </a:extLst>
          </p:cNvPr>
          <p:cNvSpPr>
            <a:spLocks noGrp="1"/>
          </p:cNvSpPr>
          <p:nvPr>
            <p:ph type="sldNum" sz="quarter" idx="12"/>
          </p:nvPr>
        </p:nvSpPr>
        <p:spPr/>
        <p:txBody>
          <a:bodyPr/>
          <a:lstStyle/>
          <a:p>
            <a:fld id="{BF2EB5D0-E45A-9C4F-8914-F6D851AACC84}" type="slidenum">
              <a:rPr lang="de-DE" smtClean="0"/>
              <a:t>2</a:t>
            </a:fld>
            <a:endParaRPr lang="de-DE"/>
          </a:p>
        </p:txBody>
      </p:sp>
      <p:pic>
        <p:nvPicPr>
          <p:cNvPr id="7" name="Grafik 6">
            <a:extLst>
              <a:ext uri="{FF2B5EF4-FFF2-40B4-BE49-F238E27FC236}">
                <a16:creationId xmlns:a16="http://schemas.microsoft.com/office/drawing/2014/main" id="{CEFD9DD1-353C-E34E-9036-82E7201BCF3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5353716" y="837077"/>
            <a:ext cx="1484567" cy="1525689"/>
          </a:xfrm>
          <a:prstGeom prst="rect">
            <a:avLst/>
          </a:prstGeom>
        </p:spPr>
      </p:pic>
      <p:pic>
        <p:nvPicPr>
          <p:cNvPr id="8" name="Grafik 7">
            <a:extLst>
              <a:ext uri="{FF2B5EF4-FFF2-40B4-BE49-F238E27FC236}">
                <a16:creationId xmlns:a16="http://schemas.microsoft.com/office/drawing/2014/main" id="{B43786B1-2BA4-E24B-B57A-64EFCB448CB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148" b="96896" l="5995" r="94707">
                        <a14:foregroundMark x1="53253" y1="31794" x2="45855" y2="19152"/>
                        <a14:foregroundMark x1="45855" y1="19152" x2="34503" y2="11885"/>
                        <a14:foregroundMark x1="34503" y1="11885" x2="21429" y2="10220"/>
                        <a14:foregroundMark x1="21429" y1="10220" x2="9566" y2="16881"/>
                        <a14:foregroundMark x1="9566" y1="16881" x2="4592" y2="30961"/>
                        <a14:foregroundMark x1="4592" y1="30961" x2="7207" y2="45874"/>
                        <a14:foregroundMark x1="7207" y1="45874" x2="29273" y2="67676"/>
                        <a14:foregroundMark x1="29273" y1="67676" x2="51212" y2="83724"/>
                        <a14:foregroundMark x1="51212" y1="83724" x2="59439" y2="96972"/>
                        <a14:foregroundMark x1="63329" y1="7873" x2="76913" y2="5678"/>
                        <a14:foregroundMark x1="76913" y1="5678" x2="88138" y2="13550"/>
                        <a14:foregroundMark x1="88138" y1="13550" x2="95281" y2="26344"/>
                        <a14:foregroundMark x1="95281" y1="26344" x2="94707" y2="41635"/>
                        <a14:foregroundMark x1="94707" y1="41635" x2="91645" y2="48448"/>
                        <a14:foregroundMark x1="5995" y1="24224" x2="5995" y2="43755"/>
                        <a14:foregroundMark x1="65880" y1="5223" x2="78635" y2="5223"/>
                        <a14:foregroundMark x1="78635" y1="5223" x2="79337" y2="5602"/>
                      </a14:backgroundRemoval>
                    </a14:imgEffect>
                  </a14:imgLayer>
                </a14:imgProps>
              </a:ext>
              <a:ext uri="{28A0092B-C50C-407E-A947-70E740481C1C}">
                <a14:useLocalDpi xmlns:a14="http://schemas.microsoft.com/office/drawing/2010/main"/>
              </a:ext>
            </a:extLst>
          </a:blip>
          <a:srcRect/>
          <a:stretch/>
        </p:blipFill>
        <p:spPr>
          <a:xfrm>
            <a:off x="2154669" y="3804227"/>
            <a:ext cx="1384131" cy="1165232"/>
          </a:xfrm>
          <a:prstGeom prst="rect">
            <a:avLst/>
          </a:prstGeom>
        </p:spPr>
      </p:pic>
      <p:pic>
        <p:nvPicPr>
          <p:cNvPr id="9" name="Grafik 8">
            <a:extLst>
              <a:ext uri="{FF2B5EF4-FFF2-40B4-BE49-F238E27FC236}">
                <a16:creationId xmlns:a16="http://schemas.microsoft.com/office/drawing/2014/main" id="{7321F9BD-8F01-5046-859F-88DC6295CA6C}"/>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186" b="98655" l="3392" r="100000">
                        <a14:foregroundMark x1="3498" y1="57209" x2="4187" y2="62001"/>
                        <a14:foregroundMark x1="44886" y1="2228" x2="44886" y2="2228"/>
                      </a14:backgroundRemoval>
                    </a14:imgEffect>
                  </a14:imgLayer>
                </a14:imgProps>
              </a:ext>
              <a:ext uri="{28A0092B-C50C-407E-A947-70E740481C1C}">
                <a14:useLocalDpi xmlns:a14="http://schemas.microsoft.com/office/drawing/2010/main"/>
              </a:ext>
            </a:extLst>
          </a:blip>
          <a:srcRect/>
          <a:stretch/>
        </p:blipFill>
        <p:spPr>
          <a:xfrm rot="2265860">
            <a:off x="8704930" y="3621986"/>
            <a:ext cx="988033" cy="1245383"/>
          </a:xfrm>
          <a:prstGeom prst="rect">
            <a:avLst/>
          </a:prstGeom>
        </p:spPr>
      </p:pic>
      <p:sp>
        <p:nvSpPr>
          <p:cNvPr id="11" name="Textfeld 10">
            <a:extLst>
              <a:ext uri="{FF2B5EF4-FFF2-40B4-BE49-F238E27FC236}">
                <a16:creationId xmlns:a16="http://schemas.microsoft.com/office/drawing/2014/main" id="{E65468EC-2798-704B-9F15-264F2E02008B}"/>
              </a:ext>
            </a:extLst>
          </p:cNvPr>
          <p:cNvSpPr txBox="1"/>
          <p:nvPr/>
        </p:nvSpPr>
        <p:spPr>
          <a:xfrm>
            <a:off x="742619" y="4821239"/>
            <a:ext cx="3225339" cy="1200329"/>
          </a:xfrm>
          <a:prstGeom prst="rect">
            <a:avLst/>
          </a:prstGeom>
          <a:noFill/>
        </p:spPr>
        <p:txBody>
          <a:bodyPr wrap="square" rtlCol="0">
            <a:spAutoFit/>
          </a:bodyPr>
          <a:lstStyle>
            <a:defPPr>
              <a:defRPr lang="de-DE"/>
            </a:defPPr>
            <a:lvl1pPr>
              <a:defRPr sz="2400" b="1"/>
            </a:lvl1pPr>
          </a:lstStyle>
          <a:p>
            <a:r>
              <a:rPr lang="de-DE" dirty="0"/>
              <a:t>Freude im Miteinander,</a:t>
            </a:r>
          </a:p>
          <a:p>
            <a:r>
              <a:rPr lang="de-DE" dirty="0"/>
              <a:t>Spaß am eigenen Tun</a:t>
            </a:r>
          </a:p>
        </p:txBody>
      </p:sp>
      <p:sp>
        <p:nvSpPr>
          <p:cNvPr id="12" name="Textfeld 11">
            <a:extLst>
              <a:ext uri="{FF2B5EF4-FFF2-40B4-BE49-F238E27FC236}">
                <a16:creationId xmlns:a16="http://schemas.microsoft.com/office/drawing/2014/main" id="{C6CC2707-85A9-7A42-9C03-F54BE5CEF156}"/>
              </a:ext>
            </a:extLst>
          </p:cNvPr>
          <p:cNvSpPr txBox="1"/>
          <p:nvPr/>
        </p:nvSpPr>
        <p:spPr>
          <a:xfrm>
            <a:off x="9108282" y="4821239"/>
            <a:ext cx="2341099" cy="1200329"/>
          </a:xfrm>
          <a:prstGeom prst="rect">
            <a:avLst/>
          </a:prstGeom>
          <a:noFill/>
        </p:spPr>
        <p:txBody>
          <a:bodyPr wrap="square" rtlCol="0">
            <a:spAutoFit/>
          </a:bodyPr>
          <a:lstStyle>
            <a:defPPr>
              <a:defRPr lang="de-DE"/>
            </a:defPPr>
            <a:lvl1pPr>
              <a:defRPr sz="2400" b="1"/>
            </a:lvl1pPr>
          </a:lstStyle>
          <a:p>
            <a:r>
              <a:rPr lang="de-DE" dirty="0"/>
              <a:t>Bauen und Konstruieren mit </a:t>
            </a:r>
            <a:r>
              <a:rPr lang="de-DE" i="1" dirty="0"/>
              <a:t>Echt</a:t>
            </a:r>
            <a:r>
              <a:rPr lang="de-DE" dirty="0"/>
              <a:t>-Zeug</a:t>
            </a:r>
          </a:p>
        </p:txBody>
      </p:sp>
      <p:sp>
        <p:nvSpPr>
          <p:cNvPr id="13" name="Textfeld 12">
            <a:extLst>
              <a:ext uri="{FF2B5EF4-FFF2-40B4-BE49-F238E27FC236}">
                <a16:creationId xmlns:a16="http://schemas.microsoft.com/office/drawing/2014/main" id="{6A1D98AE-8190-EE41-BBDB-CAB4A4771261}"/>
              </a:ext>
            </a:extLst>
          </p:cNvPr>
          <p:cNvSpPr txBox="1"/>
          <p:nvPr/>
        </p:nvSpPr>
        <p:spPr>
          <a:xfrm>
            <a:off x="6933861" y="1116133"/>
            <a:ext cx="3224292" cy="1200329"/>
          </a:xfrm>
          <a:prstGeom prst="rect">
            <a:avLst/>
          </a:prstGeom>
          <a:noFill/>
        </p:spPr>
        <p:txBody>
          <a:bodyPr wrap="square" rtlCol="0">
            <a:spAutoFit/>
          </a:bodyPr>
          <a:lstStyle/>
          <a:p>
            <a:r>
              <a:rPr lang="de-DE" sz="2400" b="1" dirty="0"/>
              <a:t>implizites Lernen, unter Beachtung von Gelingensfaktoren</a:t>
            </a:r>
          </a:p>
        </p:txBody>
      </p:sp>
      <p:pic>
        <p:nvPicPr>
          <p:cNvPr id="14" name="Grafik 13">
            <a:extLst>
              <a:ext uri="{FF2B5EF4-FFF2-40B4-BE49-F238E27FC236}">
                <a16:creationId xmlns:a16="http://schemas.microsoft.com/office/drawing/2014/main" id="{E0EB2A92-6B26-164A-AF1D-A028FE5936E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663726" y="2502524"/>
            <a:ext cx="4864548" cy="2520000"/>
          </a:xfrm>
          <a:prstGeom prst="rect">
            <a:avLst/>
          </a:prstGeom>
        </p:spPr>
      </p:pic>
    </p:spTree>
    <p:extLst>
      <p:ext uri="{BB962C8B-B14F-4D97-AF65-F5344CB8AC3E}">
        <p14:creationId xmlns:p14="http://schemas.microsoft.com/office/powerpoint/2010/main" val="1484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Lernen – ein Leben lang</a:t>
            </a:r>
          </a:p>
        </p:txBody>
      </p:sp>
      <p:sp>
        <p:nvSpPr>
          <p:cNvPr id="5" name="Foliennummernplatzhalter 4"/>
          <p:cNvSpPr>
            <a:spLocks noGrp="1"/>
          </p:cNvSpPr>
          <p:nvPr>
            <p:ph type="sldNum" sz="quarter" idx="12"/>
          </p:nvPr>
        </p:nvSpPr>
        <p:spPr/>
        <p:txBody>
          <a:bodyPr/>
          <a:lstStyle/>
          <a:p>
            <a:fld id="{5AE2FC6D-5320-4BCB-BBFE-8AB1BC8B78E7}" type="slidenum">
              <a:rPr lang="de-DE" smtClean="0"/>
              <a:pPr/>
              <a:t>3</a:t>
            </a:fld>
            <a:endParaRPr lang="de-DE" dirty="0"/>
          </a:p>
        </p:txBody>
      </p:sp>
      <p:pic>
        <p:nvPicPr>
          <p:cNvPr id="8" name="Grafik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Effect>
                      <a14:brightnessContrast bright="3000" contrast="-27000"/>
                    </a14:imgEffect>
                  </a14:imgLayer>
                </a14:imgProps>
              </a:ext>
              <a:ext uri="{28A0092B-C50C-407E-A947-70E740481C1C}">
                <a14:useLocalDpi xmlns:a14="http://schemas.microsoft.com/office/drawing/2010/main"/>
              </a:ext>
            </a:extLst>
          </a:blip>
          <a:srcRect/>
          <a:stretch/>
        </p:blipFill>
        <p:spPr>
          <a:xfrm rot="16200000" flipH="1">
            <a:off x="1188159" y="2714318"/>
            <a:ext cx="2191129" cy="2831930"/>
          </a:xfrm>
          <a:prstGeom prst="rect">
            <a:avLst/>
          </a:prstGeom>
        </p:spPr>
      </p:pic>
      <p:sp>
        <p:nvSpPr>
          <p:cNvPr id="7" name="Textfeld 6">
            <a:extLst>
              <a:ext uri="{FF2B5EF4-FFF2-40B4-BE49-F238E27FC236}">
                <a16:creationId xmlns:a16="http://schemas.microsoft.com/office/drawing/2014/main" id="{15508B81-54CC-A849-95E1-F41759FBB0F7}"/>
              </a:ext>
            </a:extLst>
          </p:cNvPr>
          <p:cNvSpPr txBox="1"/>
          <p:nvPr/>
        </p:nvSpPr>
        <p:spPr>
          <a:xfrm>
            <a:off x="802273" y="1122594"/>
            <a:ext cx="6296925" cy="1569660"/>
          </a:xfrm>
          <a:prstGeom prst="rect">
            <a:avLst/>
          </a:prstGeom>
          <a:noFill/>
        </p:spPr>
        <p:txBody>
          <a:bodyPr wrap="square" rtlCol="0">
            <a:spAutoFit/>
          </a:bodyPr>
          <a:lstStyle/>
          <a:p>
            <a:r>
              <a:rPr lang="de-DE" sz="2400" dirty="0"/>
              <a:t>Erfahrungen, eigene Handlungen, Erlebnisse schlagen sich nieder in Form von neuronalen Verbindungen: Das Gehirn: ein Netzwerk unseres Seins, Handelns und Erlebens</a:t>
            </a:r>
          </a:p>
        </p:txBody>
      </p:sp>
      <p:sp>
        <p:nvSpPr>
          <p:cNvPr id="6" name="Rechteck 5">
            <a:extLst>
              <a:ext uri="{FF2B5EF4-FFF2-40B4-BE49-F238E27FC236}">
                <a16:creationId xmlns:a16="http://schemas.microsoft.com/office/drawing/2014/main" id="{FB28666F-5FED-8448-8B8A-9D851EB2B4A1}"/>
              </a:ext>
            </a:extLst>
          </p:cNvPr>
          <p:cNvSpPr/>
          <p:nvPr/>
        </p:nvSpPr>
        <p:spPr>
          <a:xfrm>
            <a:off x="2755483" y="4385684"/>
            <a:ext cx="4011341" cy="2092881"/>
          </a:xfrm>
          <a:prstGeom prst="rect">
            <a:avLst/>
          </a:prstGeom>
        </p:spPr>
        <p:txBody>
          <a:bodyPr wrap="square">
            <a:spAutoFit/>
          </a:bodyPr>
          <a:lstStyle/>
          <a:p>
            <a:pPr>
              <a:spcBef>
                <a:spcPts val="600"/>
              </a:spcBef>
            </a:pPr>
            <a:r>
              <a:rPr lang="de-DE" sz="2400" dirty="0"/>
              <a:t>Wortherkunft </a:t>
            </a:r>
            <a:r>
              <a:rPr lang="de-DE" sz="2400" i="1" dirty="0" err="1"/>
              <a:t>lais</a:t>
            </a:r>
            <a:r>
              <a:rPr lang="de-DE" sz="2400" i="1" dirty="0"/>
              <a:t>~ : </a:t>
            </a:r>
            <a:r>
              <a:rPr lang="de-DE" sz="1600" dirty="0"/>
              <a:t>(indogermanisch)</a:t>
            </a:r>
            <a:r>
              <a:rPr lang="de-DE" sz="2400" dirty="0"/>
              <a:t> </a:t>
            </a:r>
          </a:p>
          <a:p>
            <a:pPr>
              <a:spcBef>
                <a:spcPts val="600"/>
              </a:spcBef>
            </a:pPr>
            <a:r>
              <a:rPr lang="de-DE" sz="2400" dirty="0"/>
              <a:t>Spur, Bahn, Furche</a:t>
            </a:r>
          </a:p>
          <a:p>
            <a:pPr>
              <a:spcBef>
                <a:spcPts val="600"/>
              </a:spcBef>
            </a:pPr>
            <a:r>
              <a:rPr lang="de-DE" sz="2400" dirty="0"/>
              <a:t>Spuren hinterlassen,  nachspüren</a:t>
            </a:r>
          </a:p>
        </p:txBody>
      </p:sp>
      <p:pic>
        <p:nvPicPr>
          <p:cNvPr id="11" name="Grafik 10">
            <a:extLst>
              <a:ext uri="{FF2B5EF4-FFF2-40B4-BE49-F238E27FC236}">
                <a16:creationId xmlns:a16="http://schemas.microsoft.com/office/drawing/2014/main" id="{EAD90EBD-7E62-7F43-A635-34E5C23FB4F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9624229" y="365127"/>
            <a:ext cx="1765498" cy="1814402"/>
          </a:xfrm>
          <a:prstGeom prst="rect">
            <a:avLst/>
          </a:prstGeom>
        </p:spPr>
      </p:pic>
      <p:pic>
        <p:nvPicPr>
          <p:cNvPr id="16" name="Grafik 15" descr="Ein Bild, das Gras, draußen, Feld, grün enthält.&#10;&#10;Automatisch generierte Beschreibung">
            <a:extLst>
              <a:ext uri="{FF2B5EF4-FFF2-40B4-BE49-F238E27FC236}">
                <a16:creationId xmlns:a16="http://schemas.microsoft.com/office/drawing/2014/main" id="{BFCC1586-2517-7F48-8043-B8E2183FB90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13520" y="2472316"/>
            <a:ext cx="5329077" cy="3996808"/>
          </a:xfrm>
          <a:prstGeom prst="rect">
            <a:avLst/>
          </a:prstGeom>
          <a:ln>
            <a:noFill/>
          </a:ln>
          <a:effectLst>
            <a:outerShdw blurRad="292100" dist="139700" dir="2700000" algn="tl" rotWithShape="0">
              <a:srgbClr val="333333">
                <a:alpha val="65000"/>
              </a:srgbClr>
            </a:outerShdw>
          </a:effectLst>
        </p:spPr>
      </p:pic>
      <p:sp>
        <p:nvSpPr>
          <p:cNvPr id="17" name="Datumsplatzhalter 16">
            <a:extLst>
              <a:ext uri="{FF2B5EF4-FFF2-40B4-BE49-F238E27FC236}">
                <a16:creationId xmlns:a16="http://schemas.microsoft.com/office/drawing/2014/main" id="{04C984FD-852A-8F44-8CD5-0B47D0D15062}"/>
              </a:ext>
            </a:extLst>
          </p:cNvPr>
          <p:cNvSpPr>
            <a:spLocks noGrp="1"/>
          </p:cNvSpPr>
          <p:nvPr>
            <p:ph type="dt" sz="half" idx="10"/>
          </p:nvPr>
        </p:nvSpPr>
        <p:spPr/>
        <p:txBody>
          <a:bodyPr/>
          <a:lstStyle/>
          <a:p>
            <a:r>
              <a:rPr lang="de-DE"/>
              <a:t>Videovortrag 2021</a:t>
            </a:r>
          </a:p>
        </p:txBody>
      </p:sp>
      <p:sp>
        <p:nvSpPr>
          <p:cNvPr id="18" name="Fußzeilenplatzhalter 17">
            <a:extLst>
              <a:ext uri="{FF2B5EF4-FFF2-40B4-BE49-F238E27FC236}">
                <a16:creationId xmlns:a16="http://schemas.microsoft.com/office/drawing/2014/main" id="{4C65D0A9-F69E-834D-8961-4B6016B43940}"/>
              </a:ext>
            </a:extLst>
          </p:cNvPr>
          <p:cNvSpPr>
            <a:spLocks noGrp="1"/>
          </p:cNvSpPr>
          <p:nvPr>
            <p:ph type="ftr" sz="quarter" idx="11"/>
          </p:nvPr>
        </p:nvSpPr>
        <p:spPr/>
        <p:txBody>
          <a:bodyPr/>
          <a:lstStyle/>
          <a:p>
            <a:r>
              <a:rPr lang="de-DE"/>
              <a:t>www.evanschitzky.de  |  info@evanschitzky.de</a:t>
            </a:r>
            <a:endParaRPr lang="de-DE" dirty="0"/>
          </a:p>
        </p:txBody>
      </p:sp>
    </p:spTree>
    <p:extLst>
      <p:ext uri="{BB962C8B-B14F-4D97-AF65-F5344CB8AC3E}">
        <p14:creationId xmlns:p14="http://schemas.microsoft.com/office/powerpoint/2010/main" val="15924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27B7C-EF96-4F4A-8A62-29F4292F8C7C}"/>
              </a:ext>
            </a:extLst>
          </p:cNvPr>
          <p:cNvSpPr>
            <a:spLocks noGrp="1"/>
          </p:cNvSpPr>
          <p:nvPr>
            <p:ph type="title"/>
          </p:nvPr>
        </p:nvSpPr>
        <p:spPr/>
        <p:txBody>
          <a:bodyPr/>
          <a:lstStyle/>
          <a:p>
            <a:r>
              <a:rPr lang="de-DE" dirty="0"/>
              <a:t>Implizites Lernen: en </a:t>
            </a:r>
            <a:r>
              <a:rPr lang="fr-FR" dirty="0"/>
              <a:t>passent</a:t>
            </a:r>
          </a:p>
        </p:txBody>
      </p:sp>
      <p:sp>
        <p:nvSpPr>
          <p:cNvPr id="3" name="Datumsplatzhalter 2">
            <a:extLst>
              <a:ext uri="{FF2B5EF4-FFF2-40B4-BE49-F238E27FC236}">
                <a16:creationId xmlns:a16="http://schemas.microsoft.com/office/drawing/2014/main" id="{5B4C3273-8DFE-0B41-9DB6-20FB114F234F}"/>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95B2DFDD-4FAE-BE49-B998-2CEF0488B693}"/>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2AB72F51-52E1-D34F-9B32-8A6F072CCE62}"/>
              </a:ext>
            </a:extLst>
          </p:cNvPr>
          <p:cNvSpPr>
            <a:spLocks noGrp="1"/>
          </p:cNvSpPr>
          <p:nvPr>
            <p:ph type="sldNum" sz="quarter" idx="12"/>
          </p:nvPr>
        </p:nvSpPr>
        <p:spPr/>
        <p:txBody>
          <a:bodyPr/>
          <a:lstStyle/>
          <a:p>
            <a:fld id="{BF2EB5D0-E45A-9C4F-8914-F6D851AACC84}" type="slidenum">
              <a:rPr lang="de-DE" smtClean="0"/>
              <a:t>4</a:t>
            </a:fld>
            <a:endParaRPr lang="de-DE"/>
          </a:p>
        </p:txBody>
      </p:sp>
      <p:pic>
        <p:nvPicPr>
          <p:cNvPr id="6" name="Grafik 5">
            <a:extLst>
              <a:ext uri="{FF2B5EF4-FFF2-40B4-BE49-F238E27FC236}">
                <a16:creationId xmlns:a16="http://schemas.microsoft.com/office/drawing/2014/main" id="{E053A356-8113-5446-B654-2E2E649B88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9624229" y="365127"/>
            <a:ext cx="1765498" cy="1814402"/>
          </a:xfrm>
          <a:prstGeom prst="rect">
            <a:avLst/>
          </a:prstGeom>
        </p:spPr>
      </p:pic>
      <p:pic>
        <p:nvPicPr>
          <p:cNvPr id="16" name="Grafik 15" descr="Ein Bild, das draußen, Person, Gruppe enthält.&#10;&#10;Automatisch generierte Beschreibung">
            <a:extLst>
              <a:ext uri="{FF2B5EF4-FFF2-40B4-BE49-F238E27FC236}">
                <a16:creationId xmlns:a16="http://schemas.microsoft.com/office/drawing/2014/main" id="{784C5E9A-87BE-7048-8299-E59D8FBEB7D0}"/>
              </a:ext>
            </a:extLst>
          </p:cNvPr>
          <p:cNvPicPr>
            <a:picLocks noChangeAspect="1"/>
          </p:cNvPicPr>
          <p:nvPr/>
        </p:nvPicPr>
        <p:blipFill rotWithShape="1">
          <a:blip r:embed="rId5"/>
          <a:srcRect l="10423" t="4534" r="2793" b="5690"/>
          <a:stretch/>
        </p:blipFill>
        <p:spPr>
          <a:xfrm>
            <a:off x="955884" y="1068185"/>
            <a:ext cx="6179240" cy="4721629"/>
          </a:xfrm>
          <a:prstGeom prst="rect">
            <a:avLst/>
          </a:prstGeom>
          <a:ln>
            <a:noFill/>
          </a:ln>
          <a:effectLst>
            <a:outerShdw blurRad="292100" dist="139700" dir="2700000" algn="tl" rotWithShape="0">
              <a:srgbClr val="333333">
                <a:alpha val="65000"/>
              </a:srgbClr>
            </a:outerShdw>
          </a:effectLst>
        </p:spPr>
      </p:pic>
      <p:sp>
        <p:nvSpPr>
          <p:cNvPr id="17" name="Textfeld 16">
            <a:extLst>
              <a:ext uri="{FF2B5EF4-FFF2-40B4-BE49-F238E27FC236}">
                <a16:creationId xmlns:a16="http://schemas.microsoft.com/office/drawing/2014/main" id="{3ACDD16B-1AF8-874A-9F3B-5C851056771D}"/>
              </a:ext>
            </a:extLst>
          </p:cNvPr>
          <p:cNvSpPr txBox="1"/>
          <p:nvPr/>
        </p:nvSpPr>
        <p:spPr>
          <a:xfrm>
            <a:off x="7506680" y="3811012"/>
            <a:ext cx="4685320" cy="3046988"/>
          </a:xfrm>
          <a:prstGeom prst="rect">
            <a:avLst/>
          </a:prstGeom>
          <a:noFill/>
        </p:spPr>
        <p:txBody>
          <a:bodyPr wrap="square" rtlCol="0">
            <a:spAutoFit/>
          </a:bodyPr>
          <a:lstStyle/>
          <a:p>
            <a:r>
              <a:rPr lang="de-DE" sz="2400" dirty="0"/>
              <a:t>z.B. Physik so ganz nebenbei:</a:t>
            </a:r>
          </a:p>
          <a:p>
            <a:r>
              <a:rPr lang="de-DE" sz="2400" dirty="0"/>
              <a:t>Schwerpunktverlagerung / Gleichgewicht</a:t>
            </a:r>
          </a:p>
          <a:p>
            <a:r>
              <a:rPr lang="de-DE" sz="2400" dirty="0"/>
              <a:t>Energieerhaltung /-Umwandlung</a:t>
            </a:r>
          </a:p>
          <a:p>
            <a:r>
              <a:rPr lang="de-DE" sz="2400" dirty="0"/>
              <a:t>Kräfte</a:t>
            </a:r>
          </a:p>
          <a:p>
            <a:r>
              <a:rPr lang="de-DE" sz="2400" dirty="0"/>
              <a:t>…</a:t>
            </a:r>
          </a:p>
          <a:p>
            <a:endParaRPr lang="de-DE" sz="2400" dirty="0"/>
          </a:p>
          <a:p>
            <a:endParaRPr lang="de-DE" sz="2400" dirty="0"/>
          </a:p>
        </p:txBody>
      </p:sp>
    </p:spTree>
    <p:extLst>
      <p:ext uri="{BB962C8B-B14F-4D97-AF65-F5344CB8AC3E}">
        <p14:creationId xmlns:p14="http://schemas.microsoft.com/office/powerpoint/2010/main" val="400031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27B7C-EF96-4F4A-8A62-29F4292F8C7C}"/>
              </a:ext>
            </a:extLst>
          </p:cNvPr>
          <p:cNvSpPr>
            <a:spLocks noGrp="1"/>
          </p:cNvSpPr>
          <p:nvPr>
            <p:ph type="title"/>
          </p:nvPr>
        </p:nvSpPr>
        <p:spPr/>
        <p:txBody>
          <a:bodyPr/>
          <a:lstStyle/>
          <a:p>
            <a:r>
              <a:rPr lang="de-DE" dirty="0"/>
              <a:t>Lernen: das, was wichtig ist</a:t>
            </a:r>
          </a:p>
        </p:txBody>
      </p:sp>
      <p:sp>
        <p:nvSpPr>
          <p:cNvPr id="3" name="Datumsplatzhalter 2">
            <a:extLst>
              <a:ext uri="{FF2B5EF4-FFF2-40B4-BE49-F238E27FC236}">
                <a16:creationId xmlns:a16="http://schemas.microsoft.com/office/drawing/2014/main" id="{5B4C3273-8DFE-0B41-9DB6-20FB114F234F}"/>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95B2DFDD-4FAE-BE49-B998-2CEF0488B693}"/>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2AB72F51-52E1-D34F-9B32-8A6F072CCE62}"/>
              </a:ext>
            </a:extLst>
          </p:cNvPr>
          <p:cNvSpPr>
            <a:spLocks noGrp="1"/>
          </p:cNvSpPr>
          <p:nvPr>
            <p:ph type="sldNum" sz="quarter" idx="12"/>
          </p:nvPr>
        </p:nvSpPr>
        <p:spPr/>
        <p:txBody>
          <a:bodyPr/>
          <a:lstStyle/>
          <a:p>
            <a:fld id="{BF2EB5D0-E45A-9C4F-8914-F6D851AACC84}" type="slidenum">
              <a:rPr lang="de-DE" smtClean="0"/>
              <a:t>5</a:t>
            </a:fld>
            <a:endParaRPr lang="de-DE"/>
          </a:p>
        </p:txBody>
      </p:sp>
      <p:pic>
        <p:nvPicPr>
          <p:cNvPr id="6" name="Grafik 5">
            <a:extLst>
              <a:ext uri="{FF2B5EF4-FFF2-40B4-BE49-F238E27FC236}">
                <a16:creationId xmlns:a16="http://schemas.microsoft.com/office/drawing/2014/main" id="{E053A356-8113-5446-B654-2E2E649B88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9624229" y="365127"/>
            <a:ext cx="1765498" cy="1814402"/>
          </a:xfrm>
          <a:prstGeom prst="rect">
            <a:avLst/>
          </a:prstGeom>
        </p:spPr>
      </p:pic>
      <p:pic>
        <p:nvPicPr>
          <p:cNvPr id="8" name="Grafik 7" descr="Ein Bild, das Person, drinnen, Tisch, computer enthält.&#10;&#10;Automatisch generierte Beschreibung">
            <a:extLst>
              <a:ext uri="{FF2B5EF4-FFF2-40B4-BE49-F238E27FC236}">
                <a16:creationId xmlns:a16="http://schemas.microsoft.com/office/drawing/2014/main" id="{E9CE8A5C-3491-7C4E-8DB8-0D20A1AA2F76}"/>
              </a:ext>
            </a:extLst>
          </p:cNvPr>
          <p:cNvPicPr>
            <a:picLocks noChangeAspect="1"/>
          </p:cNvPicPr>
          <p:nvPr/>
        </p:nvPicPr>
        <p:blipFill>
          <a:blip r:embed="rId5"/>
          <a:stretch>
            <a:fillRect/>
          </a:stretch>
        </p:blipFill>
        <p:spPr>
          <a:xfrm>
            <a:off x="838200" y="937760"/>
            <a:ext cx="7219399" cy="5076000"/>
          </a:xfrm>
          <a:prstGeom prst="rect">
            <a:avLst/>
          </a:prstGeom>
          <a:ln>
            <a:no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842FF2BF-B2C2-3542-9E18-C537F46842DB}"/>
              </a:ext>
            </a:extLst>
          </p:cNvPr>
          <p:cNvSpPr txBox="1"/>
          <p:nvPr/>
        </p:nvSpPr>
        <p:spPr>
          <a:xfrm>
            <a:off x="8293395" y="4078307"/>
            <a:ext cx="3522395" cy="1569660"/>
          </a:xfrm>
          <a:prstGeom prst="rect">
            <a:avLst/>
          </a:prstGeom>
          <a:noFill/>
        </p:spPr>
        <p:txBody>
          <a:bodyPr wrap="square" rtlCol="0">
            <a:spAutoFit/>
          </a:bodyPr>
          <a:lstStyle/>
          <a:p>
            <a:r>
              <a:rPr lang="de-DE" sz="2400" dirty="0"/>
              <a:t>Bedeutsames, mit unmittelbarer Erfahrung Verbundenes sorgt für tiefe Spuren</a:t>
            </a:r>
          </a:p>
        </p:txBody>
      </p:sp>
    </p:spTree>
    <p:extLst>
      <p:ext uri="{BB962C8B-B14F-4D97-AF65-F5344CB8AC3E}">
        <p14:creationId xmlns:p14="http://schemas.microsoft.com/office/powerpoint/2010/main" val="231323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27B7C-EF96-4F4A-8A62-29F4292F8C7C}"/>
              </a:ext>
            </a:extLst>
          </p:cNvPr>
          <p:cNvSpPr>
            <a:spLocks noGrp="1"/>
          </p:cNvSpPr>
          <p:nvPr>
            <p:ph type="title"/>
          </p:nvPr>
        </p:nvSpPr>
        <p:spPr/>
        <p:txBody>
          <a:bodyPr/>
          <a:lstStyle/>
          <a:p>
            <a:r>
              <a:rPr lang="de-DE" dirty="0"/>
              <a:t>Explizites Lernen hilft beim Vertiefen</a:t>
            </a:r>
            <a:endParaRPr lang="fr-FR" dirty="0"/>
          </a:p>
        </p:txBody>
      </p:sp>
      <p:sp>
        <p:nvSpPr>
          <p:cNvPr id="3" name="Datumsplatzhalter 2">
            <a:extLst>
              <a:ext uri="{FF2B5EF4-FFF2-40B4-BE49-F238E27FC236}">
                <a16:creationId xmlns:a16="http://schemas.microsoft.com/office/drawing/2014/main" id="{5B4C3273-8DFE-0B41-9DB6-20FB114F234F}"/>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95B2DFDD-4FAE-BE49-B998-2CEF0488B693}"/>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2AB72F51-52E1-D34F-9B32-8A6F072CCE62}"/>
              </a:ext>
            </a:extLst>
          </p:cNvPr>
          <p:cNvSpPr>
            <a:spLocks noGrp="1"/>
          </p:cNvSpPr>
          <p:nvPr>
            <p:ph type="sldNum" sz="quarter" idx="12"/>
          </p:nvPr>
        </p:nvSpPr>
        <p:spPr/>
        <p:txBody>
          <a:bodyPr/>
          <a:lstStyle/>
          <a:p>
            <a:fld id="{BF2EB5D0-E45A-9C4F-8914-F6D851AACC84}" type="slidenum">
              <a:rPr lang="de-DE" smtClean="0"/>
              <a:t>6</a:t>
            </a:fld>
            <a:endParaRPr lang="de-DE"/>
          </a:p>
        </p:txBody>
      </p:sp>
      <p:pic>
        <p:nvPicPr>
          <p:cNvPr id="6" name="Grafik 5">
            <a:extLst>
              <a:ext uri="{FF2B5EF4-FFF2-40B4-BE49-F238E27FC236}">
                <a16:creationId xmlns:a16="http://schemas.microsoft.com/office/drawing/2014/main" id="{E053A356-8113-5446-B654-2E2E649B88E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9624229" y="365127"/>
            <a:ext cx="1765498" cy="1814402"/>
          </a:xfrm>
          <a:prstGeom prst="rect">
            <a:avLst/>
          </a:prstGeom>
        </p:spPr>
      </p:pic>
      <p:pic>
        <p:nvPicPr>
          <p:cNvPr id="8" name="Grafik 7">
            <a:extLst>
              <a:ext uri="{FF2B5EF4-FFF2-40B4-BE49-F238E27FC236}">
                <a16:creationId xmlns:a16="http://schemas.microsoft.com/office/drawing/2014/main" id="{66F05F5C-D5C8-3F41-95A3-D37816A30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6976" y="1096090"/>
            <a:ext cx="6768000" cy="5076000"/>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CD915A2B-531C-4849-833A-2DEFAC5917BF}"/>
              </a:ext>
            </a:extLst>
          </p:cNvPr>
          <p:cNvSpPr txBox="1"/>
          <p:nvPr/>
        </p:nvSpPr>
        <p:spPr>
          <a:xfrm>
            <a:off x="7905823" y="4192248"/>
            <a:ext cx="3339200" cy="1569660"/>
          </a:xfrm>
          <a:prstGeom prst="rect">
            <a:avLst/>
          </a:prstGeom>
          <a:noFill/>
        </p:spPr>
        <p:txBody>
          <a:bodyPr wrap="square" rtlCol="0">
            <a:spAutoFit/>
          </a:bodyPr>
          <a:lstStyle/>
          <a:p>
            <a:r>
              <a:rPr lang="de-DE" sz="2400" dirty="0"/>
              <a:t>bewusste Auseinandersetzung und Reflexion mit zuvor Erlebtem/Erfahrenem</a:t>
            </a:r>
          </a:p>
        </p:txBody>
      </p:sp>
    </p:spTree>
    <p:extLst>
      <p:ext uri="{BB962C8B-B14F-4D97-AF65-F5344CB8AC3E}">
        <p14:creationId xmlns:p14="http://schemas.microsoft.com/office/powerpoint/2010/main" val="140820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erkzeug enthält.&#10;&#10;Automatisch generierte Beschreibung">
            <a:extLst>
              <a:ext uri="{FF2B5EF4-FFF2-40B4-BE49-F238E27FC236}">
                <a16:creationId xmlns:a16="http://schemas.microsoft.com/office/drawing/2014/main" id="{0E3543B0-B64D-DA43-BFBB-B8E1E665C0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49291" y="1162156"/>
            <a:ext cx="3004463" cy="2461012"/>
          </a:xfrm>
          <a:prstGeom prst="rect">
            <a:avLst/>
          </a:prstGeom>
        </p:spPr>
      </p:pic>
      <p:sp>
        <p:nvSpPr>
          <p:cNvPr id="7" name="Titel 6"/>
          <p:cNvSpPr>
            <a:spLocks noGrp="1"/>
          </p:cNvSpPr>
          <p:nvPr>
            <p:ph type="title"/>
          </p:nvPr>
        </p:nvSpPr>
        <p:spPr/>
        <p:txBody>
          <a:bodyPr/>
          <a:lstStyle/>
          <a:p>
            <a:r>
              <a:rPr lang="de-DE" dirty="0"/>
              <a:t>Lernen: Verknüpfungen bilden</a:t>
            </a:r>
          </a:p>
        </p:txBody>
      </p:sp>
      <p:sp>
        <p:nvSpPr>
          <p:cNvPr id="11" name="Inhaltsplatzhalter 10"/>
          <p:cNvSpPr>
            <a:spLocks noGrp="1"/>
          </p:cNvSpPr>
          <p:nvPr>
            <p:ph idx="1"/>
          </p:nvPr>
        </p:nvSpPr>
        <p:spPr>
          <a:xfrm>
            <a:off x="357104" y="2672640"/>
            <a:ext cx="2487217" cy="1078986"/>
          </a:xfrm>
        </p:spPr>
        <p:txBody>
          <a:bodyPr>
            <a:normAutofit/>
          </a:bodyPr>
          <a:lstStyle/>
          <a:p>
            <a:pPr marL="0" indent="0">
              <a:buNone/>
            </a:pPr>
            <a:r>
              <a:rPr lang="de-DE" b="1" dirty="0"/>
              <a:t>Von der Prickelnadel…</a:t>
            </a:r>
          </a:p>
        </p:txBody>
      </p:sp>
      <p:sp>
        <p:nvSpPr>
          <p:cNvPr id="4" name="Datumsplatzhalter 3"/>
          <p:cNvSpPr>
            <a:spLocks noGrp="1"/>
          </p:cNvSpPr>
          <p:nvPr>
            <p:ph type="dt" sz="half" idx="2"/>
          </p:nvPr>
        </p:nvSpPr>
        <p:spPr/>
        <p:txBody>
          <a:bodyPr/>
          <a:lstStyle/>
          <a:p>
            <a:r>
              <a:rPr lang="de-DE"/>
              <a:t>Videovortrag 2021</a:t>
            </a:r>
          </a:p>
        </p:txBody>
      </p:sp>
      <p:sp>
        <p:nvSpPr>
          <p:cNvPr id="5" name="Fußzeilenplatzhalter 4"/>
          <p:cNvSpPr>
            <a:spLocks noGrp="1"/>
          </p:cNvSpPr>
          <p:nvPr>
            <p:ph type="ftr" sz="quarter" idx="3"/>
          </p:nvPr>
        </p:nvSpPr>
        <p:spPr/>
        <p:txBody>
          <a:bodyPr/>
          <a:lstStyle/>
          <a:p>
            <a:r>
              <a:rPr lang="de-DE"/>
              <a:t>www.evanschitzky.de  |  info@evanschitzky.de</a:t>
            </a:r>
          </a:p>
        </p:txBody>
      </p:sp>
      <p:sp>
        <p:nvSpPr>
          <p:cNvPr id="6" name="Foliennummernplatzhalter 5"/>
          <p:cNvSpPr>
            <a:spLocks noGrp="1"/>
          </p:cNvSpPr>
          <p:nvPr>
            <p:ph type="sldNum" sz="quarter" idx="4"/>
          </p:nvPr>
        </p:nvSpPr>
        <p:spPr/>
        <p:txBody>
          <a:bodyPr/>
          <a:lstStyle/>
          <a:p>
            <a:fld id="{EC32358D-AD59-4117-8635-44C7DDD41CF9}" type="slidenum">
              <a:rPr lang="de-DE" smtClean="0"/>
              <a:pPr/>
              <a:t>7</a:t>
            </a:fld>
            <a:endParaRPr lang="de-DE"/>
          </a:p>
        </p:txBody>
      </p:sp>
      <p:pic>
        <p:nvPicPr>
          <p:cNvPr id="8" name="Grafik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018503" y="1471811"/>
            <a:ext cx="3037023" cy="2277768"/>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7755" y="4119441"/>
            <a:ext cx="2805321" cy="2103992"/>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00953" y="3073199"/>
            <a:ext cx="2257781" cy="3010375"/>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0B366C59-8976-FF4D-8CDC-A7265338FBE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764" b="97850" l="3725" r="96149">
                        <a14:foregroundMark x1="9407" y1="58784" x2="18561" y2="53931"/>
                        <a14:foregroundMark x1="3851" y1="61978" x2="6629" y2="60688"/>
                        <a14:foregroundMark x1="4419" y1="31572" x2="17929" y2="32064"/>
                        <a14:foregroundMark x1="17929" y1="32064" x2="22159" y2="33722"/>
                        <a14:foregroundMark x1="19949" y1="14005" x2="31566" y2="22912"/>
                        <a14:foregroundMark x1="41793" y1="2948" x2="46970" y2="14128"/>
                        <a14:foregroundMark x1="46970" y1="14128" x2="46780" y2="15663"/>
                        <a14:foregroundMark x1="78093" y1="8907" x2="73674" y2="22113"/>
                        <a14:foregroundMark x1="96149" y1="36671" x2="80619" y2="47174"/>
                        <a14:foregroundMark x1="93371" y1="59828" x2="70896" y2="58477"/>
                        <a14:foregroundMark x1="40720" y1="70639" x2="52336" y2="70639"/>
                        <a14:foregroundMark x1="42929" y1="80098" x2="54040" y2="78440"/>
                        <a14:foregroundMark x1="37311" y1="70270" x2="34912" y2="75676"/>
                        <a14:foregroundMark x1="39899" y1="64435" x2="38384" y2="67875"/>
                        <a14:foregroundMark x1="34217" y1="83415" x2="33775" y2="88636"/>
                        <a14:foregroundMark x1="34912" y1="75676" x2="34343" y2="81818"/>
                        <a14:foregroundMark x1="33775" y1="88636" x2="47664" y2="97850"/>
                        <a14:foregroundMark x1="39331" y1="55528" x2="43750" y2="43120"/>
                        <a14:foregroundMark x1="43750" y1="43120" x2="49053" y2="47174"/>
                        <a14:backgroundMark x1="35985" y1="69533" x2="35985" y2="69533"/>
                        <a14:backgroundMark x1="34091" y1="69533" x2="38194" y2="68735"/>
                        <a14:backgroundMark x1="35985" y1="69533" x2="38510" y2="69287"/>
                        <a14:backgroundMark x1="32955" y1="83047" x2="35480" y2="82248"/>
                      </a14:backgroundRemoval>
                    </a14:imgEffect>
                  </a14:imgLayer>
                </a14:imgProps>
              </a:ext>
              <a:ext uri="{28A0092B-C50C-407E-A947-70E740481C1C}">
                <a14:useLocalDpi xmlns:a14="http://schemas.microsoft.com/office/drawing/2010/main"/>
              </a:ext>
            </a:extLst>
          </a:blip>
          <a:srcRect/>
          <a:stretch/>
        </p:blipFill>
        <p:spPr>
          <a:xfrm>
            <a:off x="9624229" y="365127"/>
            <a:ext cx="1765498" cy="1814402"/>
          </a:xfrm>
          <a:prstGeom prst="rect">
            <a:avLst/>
          </a:prstGeom>
        </p:spPr>
      </p:pic>
      <p:sp>
        <p:nvSpPr>
          <p:cNvPr id="13" name="Rechteck 12">
            <a:extLst>
              <a:ext uri="{FF2B5EF4-FFF2-40B4-BE49-F238E27FC236}">
                <a16:creationId xmlns:a16="http://schemas.microsoft.com/office/drawing/2014/main" id="{F11E5195-4CB6-0345-ACB6-4011AEDADBCA}"/>
              </a:ext>
            </a:extLst>
          </p:cNvPr>
          <p:cNvSpPr/>
          <p:nvPr/>
        </p:nvSpPr>
        <p:spPr>
          <a:xfrm>
            <a:off x="6164407" y="4611492"/>
            <a:ext cx="3536689" cy="932767"/>
          </a:xfrm>
          <a:prstGeom prst="rect">
            <a:avLst/>
          </a:prstGeom>
        </p:spPr>
        <p:txBody>
          <a:bodyPr vert="horz" lIns="91440" tIns="45720" rIns="91440" bIns="45720" rtlCol="0">
            <a:normAutofit/>
          </a:bodyPr>
          <a:lstStyle/>
          <a:p>
            <a:pPr>
              <a:lnSpc>
                <a:spcPct val="90000"/>
              </a:lnSpc>
              <a:spcBef>
                <a:spcPts val="1000"/>
              </a:spcBef>
              <a:buClr>
                <a:schemeClr val="tx2"/>
              </a:buClr>
              <a:buSzPct val="100000"/>
            </a:pPr>
            <a:r>
              <a:rPr lang="de-DE" sz="2400" b="1" dirty="0"/>
              <a:t>… zur Handbohrmaschine!</a:t>
            </a:r>
          </a:p>
        </p:txBody>
      </p:sp>
    </p:spTree>
    <p:extLst>
      <p:ext uri="{BB962C8B-B14F-4D97-AF65-F5344CB8AC3E}">
        <p14:creationId xmlns:p14="http://schemas.microsoft.com/office/powerpoint/2010/main" val="3741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26A8A-9211-F546-90F7-5D809EAF9C40}"/>
              </a:ext>
            </a:extLst>
          </p:cNvPr>
          <p:cNvSpPr>
            <a:spLocks noGrp="1"/>
          </p:cNvSpPr>
          <p:nvPr>
            <p:ph type="title"/>
          </p:nvPr>
        </p:nvSpPr>
        <p:spPr/>
        <p:txBody>
          <a:bodyPr/>
          <a:lstStyle/>
          <a:p>
            <a:r>
              <a:rPr lang="de-DE" dirty="0"/>
              <a:t>Arbeiten mit </a:t>
            </a:r>
            <a:r>
              <a:rPr lang="de-DE" i="1" dirty="0"/>
              <a:t>Echt</a:t>
            </a:r>
            <a:r>
              <a:rPr lang="de-DE" dirty="0"/>
              <a:t>-Zeug</a:t>
            </a:r>
          </a:p>
        </p:txBody>
      </p:sp>
      <p:sp>
        <p:nvSpPr>
          <p:cNvPr id="3" name="Datumsplatzhalter 2">
            <a:extLst>
              <a:ext uri="{FF2B5EF4-FFF2-40B4-BE49-F238E27FC236}">
                <a16:creationId xmlns:a16="http://schemas.microsoft.com/office/drawing/2014/main" id="{B0F9604A-F356-8D40-A47F-9051DE356DB5}"/>
              </a:ext>
            </a:extLst>
          </p:cNvPr>
          <p:cNvSpPr>
            <a:spLocks noGrp="1"/>
          </p:cNvSpPr>
          <p:nvPr>
            <p:ph type="dt" sz="half" idx="10"/>
          </p:nvPr>
        </p:nvSpPr>
        <p:spPr/>
        <p:txBody>
          <a:bodyPr/>
          <a:lstStyle/>
          <a:p>
            <a:r>
              <a:rPr lang="de-DE"/>
              <a:t>Videovortrag 2021</a:t>
            </a:r>
          </a:p>
        </p:txBody>
      </p:sp>
      <p:sp>
        <p:nvSpPr>
          <p:cNvPr id="4" name="Fußzeilenplatzhalter 3">
            <a:extLst>
              <a:ext uri="{FF2B5EF4-FFF2-40B4-BE49-F238E27FC236}">
                <a16:creationId xmlns:a16="http://schemas.microsoft.com/office/drawing/2014/main" id="{59D24D1A-2EEB-CC44-BB31-425D34A1B66D}"/>
              </a:ext>
            </a:extLst>
          </p:cNvPr>
          <p:cNvSpPr>
            <a:spLocks noGrp="1"/>
          </p:cNvSpPr>
          <p:nvPr>
            <p:ph type="ftr" sz="quarter" idx="11"/>
          </p:nvPr>
        </p:nvSpPr>
        <p:spPr/>
        <p:txBody>
          <a:bodyPr/>
          <a:lstStyle/>
          <a:p>
            <a:r>
              <a:rPr lang="de-DE"/>
              <a:t>www.evanschitzky.de  |  info@evanschitzky.de</a:t>
            </a:r>
            <a:endParaRPr lang="de-DE" dirty="0"/>
          </a:p>
        </p:txBody>
      </p:sp>
      <p:sp>
        <p:nvSpPr>
          <p:cNvPr id="5" name="Foliennummernplatzhalter 4">
            <a:extLst>
              <a:ext uri="{FF2B5EF4-FFF2-40B4-BE49-F238E27FC236}">
                <a16:creationId xmlns:a16="http://schemas.microsoft.com/office/drawing/2014/main" id="{8920D8D9-8170-E34C-A8DF-D42C62E83D2A}"/>
              </a:ext>
            </a:extLst>
          </p:cNvPr>
          <p:cNvSpPr>
            <a:spLocks noGrp="1"/>
          </p:cNvSpPr>
          <p:nvPr>
            <p:ph type="sldNum" sz="quarter" idx="12"/>
          </p:nvPr>
        </p:nvSpPr>
        <p:spPr/>
        <p:txBody>
          <a:bodyPr/>
          <a:lstStyle/>
          <a:p>
            <a:fld id="{BF2EB5D0-E45A-9C4F-8914-F6D851AACC84}" type="slidenum">
              <a:rPr lang="de-DE" smtClean="0"/>
              <a:t>8</a:t>
            </a:fld>
            <a:endParaRPr lang="de-DE"/>
          </a:p>
        </p:txBody>
      </p:sp>
      <p:pic>
        <p:nvPicPr>
          <p:cNvPr id="6" name="Grafik 5">
            <a:extLst>
              <a:ext uri="{FF2B5EF4-FFF2-40B4-BE49-F238E27FC236}">
                <a16:creationId xmlns:a16="http://schemas.microsoft.com/office/drawing/2014/main" id="{3D32C0A9-25F5-C44A-A7AB-58FCD19D477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186" b="98655" l="3392" r="100000">
                        <a14:foregroundMark x1="3498" y1="57209" x2="4187" y2="62001"/>
                        <a14:foregroundMark x1="44886" y1="2228" x2="44886" y2="2228"/>
                      </a14:backgroundRemoval>
                    </a14:imgEffect>
                  </a14:imgLayer>
                </a14:imgProps>
              </a:ext>
              <a:ext uri="{28A0092B-C50C-407E-A947-70E740481C1C}">
                <a14:useLocalDpi xmlns:a14="http://schemas.microsoft.com/office/drawing/2010/main"/>
              </a:ext>
            </a:extLst>
          </a:blip>
          <a:srcRect/>
          <a:stretch/>
        </p:blipFill>
        <p:spPr>
          <a:xfrm rot="2265860">
            <a:off x="10247907" y="467558"/>
            <a:ext cx="988033" cy="1245383"/>
          </a:xfrm>
          <a:prstGeom prst="rect">
            <a:avLst/>
          </a:prstGeom>
        </p:spPr>
      </p:pic>
      <p:pic>
        <p:nvPicPr>
          <p:cNvPr id="7" name="Grafik 6">
            <a:extLst>
              <a:ext uri="{FF2B5EF4-FFF2-40B4-BE49-F238E27FC236}">
                <a16:creationId xmlns:a16="http://schemas.microsoft.com/office/drawing/2014/main" id="{E438B522-455B-1847-BB33-D74AE66527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67248" y="869339"/>
            <a:ext cx="1886822" cy="1832568"/>
          </a:xfrm>
          <a:prstGeom prst="rect">
            <a:avLst/>
          </a:prstGeom>
        </p:spPr>
      </p:pic>
      <p:pic>
        <p:nvPicPr>
          <p:cNvPr id="9" name="Grafik 8" descr="Ein Bild, das Person, drinnen enthält.&#10;&#10;Automatisch generierte Beschreibung">
            <a:extLst>
              <a:ext uri="{FF2B5EF4-FFF2-40B4-BE49-F238E27FC236}">
                <a16:creationId xmlns:a16="http://schemas.microsoft.com/office/drawing/2014/main" id="{4DBED9EA-B9DF-B549-AA18-9D96337F57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70649" y="1219731"/>
            <a:ext cx="6599390" cy="4418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63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Lust an der eigenen Herausforderung</a:t>
            </a:r>
          </a:p>
        </p:txBody>
      </p:sp>
      <p:sp>
        <p:nvSpPr>
          <p:cNvPr id="3" name="Inhaltsplatzhalter 2"/>
          <p:cNvSpPr>
            <a:spLocks noGrp="1"/>
          </p:cNvSpPr>
          <p:nvPr>
            <p:ph idx="1"/>
          </p:nvPr>
        </p:nvSpPr>
        <p:spPr>
          <a:xfrm>
            <a:off x="5338350" y="5440356"/>
            <a:ext cx="6290516" cy="775264"/>
          </a:xfrm>
        </p:spPr>
        <p:txBody>
          <a:bodyPr/>
          <a:lstStyle/>
          <a:p>
            <a:pPr marL="0" indent="0">
              <a:buNone/>
            </a:pPr>
            <a:r>
              <a:rPr lang="de-DE" dirty="0"/>
              <a:t>Wohlbefinden, Freude im Miteinander: der Türöffner zu vertiefender Auseinandersetzung</a:t>
            </a:r>
          </a:p>
        </p:txBody>
      </p:sp>
      <p:sp>
        <p:nvSpPr>
          <p:cNvPr id="4" name="Datumsplatzhalter 3"/>
          <p:cNvSpPr>
            <a:spLocks noGrp="1"/>
          </p:cNvSpPr>
          <p:nvPr>
            <p:ph type="dt" sz="half" idx="2"/>
          </p:nvPr>
        </p:nvSpPr>
        <p:spPr/>
        <p:txBody>
          <a:bodyPr/>
          <a:lstStyle/>
          <a:p>
            <a:r>
              <a:rPr lang="de-DE"/>
              <a:t>Videovortrag 2021</a:t>
            </a:r>
          </a:p>
        </p:txBody>
      </p:sp>
      <p:sp>
        <p:nvSpPr>
          <p:cNvPr id="5" name="Fußzeilenplatzhalter 4"/>
          <p:cNvSpPr>
            <a:spLocks noGrp="1"/>
          </p:cNvSpPr>
          <p:nvPr>
            <p:ph type="ftr" sz="quarter" idx="3"/>
          </p:nvPr>
        </p:nvSpPr>
        <p:spPr/>
        <p:txBody>
          <a:bodyPr/>
          <a:lstStyle/>
          <a:p>
            <a:r>
              <a:rPr lang="de-DE"/>
              <a:t>www.evanschitzky.de  |  info@evanschitzky.de</a:t>
            </a:r>
          </a:p>
        </p:txBody>
      </p:sp>
      <p:sp>
        <p:nvSpPr>
          <p:cNvPr id="6" name="Foliennummernplatzhalter 5"/>
          <p:cNvSpPr>
            <a:spLocks noGrp="1"/>
          </p:cNvSpPr>
          <p:nvPr>
            <p:ph type="sldNum" sz="quarter" idx="4"/>
          </p:nvPr>
        </p:nvSpPr>
        <p:spPr/>
        <p:txBody>
          <a:bodyPr/>
          <a:lstStyle/>
          <a:p>
            <a:fld id="{EC32358D-AD59-4117-8635-44C7DDD41CF9}" type="slidenum">
              <a:rPr lang="de-DE" smtClean="0"/>
              <a:pPr/>
              <a:t>9</a:t>
            </a:fld>
            <a:endParaRPr lang="de-DE"/>
          </a:p>
        </p:txBody>
      </p:sp>
      <p:pic>
        <p:nvPicPr>
          <p:cNvPr id="8" name="Grafik 7">
            <a:extLst>
              <a:ext uri="{FF2B5EF4-FFF2-40B4-BE49-F238E27FC236}">
                <a16:creationId xmlns:a16="http://schemas.microsoft.com/office/drawing/2014/main" id="{8864C569-023E-604F-9F06-F4D2655B61A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148" b="96896" l="5995" r="94707">
                        <a14:foregroundMark x1="53253" y1="31794" x2="45855" y2="19152"/>
                        <a14:foregroundMark x1="45855" y1="19152" x2="34503" y2="11885"/>
                        <a14:foregroundMark x1="34503" y1="11885" x2="21429" y2="10220"/>
                        <a14:foregroundMark x1="21429" y1="10220" x2="9566" y2="16881"/>
                        <a14:foregroundMark x1="9566" y1="16881" x2="4592" y2="30961"/>
                        <a14:foregroundMark x1="4592" y1="30961" x2="7207" y2="45874"/>
                        <a14:foregroundMark x1="7207" y1="45874" x2="29273" y2="67676"/>
                        <a14:foregroundMark x1="29273" y1="67676" x2="51212" y2="83724"/>
                        <a14:foregroundMark x1="51212" y1="83724" x2="59439" y2="96972"/>
                        <a14:foregroundMark x1="63329" y1="7873" x2="76913" y2="5678"/>
                        <a14:foregroundMark x1="76913" y1="5678" x2="88138" y2="13550"/>
                        <a14:foregroundMark x1="88138" y1="13550" x2="95281" y2="26344"/>
                        <a14:foregroundMark x1="95281" y1="26344" x2="94707" y2="41635"/>
                        <a14:foregroundMark x1="94707" y1="41635" x2="91645" y2="48448"/>
                        <a14:foregroundMark x1="5995" y1="24224" x2="5995" y2="43755"/>
                        <a14:foregroundMark x1="65880" y1="5223" x2="78635" y2="5223"/>
                        <a14:foregroundMark x1="78635" y1="5223" x2="79337" y2="5602"/>
                      </a14:backgroundRemoval>
                    </a14:imgEffect>
                  </a14:imgLayer>
                </a14:imgProps>
              </a:ext>
              <a:ext uri="{28A0092B-C50C-407E-A947-70E740481C1C}">
                <a14:useLocalDpi xmlns:a14="http://schemas.microsoft.com/office/drawing/2010/main"/>
              </a:ext>
            </a:extLst>
          </a:blip>
          <a:srcRect/>
          <a:stretch/>
        </p:blipFill>
        <p:spPr>
          <a:xfrm>
            <a:off x="9695338" y="619381"/>
            <a:ext cx="1384131" cy="1165232"/>
          </a:xfrm>
          <a:prstGeom prst="rect">
            <a:avLst/>
          </a:prstGeom>
        </p:spPr>
      </p:pic>
      <p:pic>
        <p:nvPicPr>
          <p:cNvPr id="10" name="Grafik 9" descr="Ein Bild, das Person, drinnen, Tisch, arbeitend enthält.&#10;&#10;Automatisch generierte Beschreibung">
            <a:extLst>
              <a:ext uri="{FF2B5EF4-FFF2-40B4-BE49-F238E27FC236}">
                <a16:creationId xmlns:a16="http://schemas.microsoft.com/office/drawing/2014/main" id="{0459C5AA-777A-7F4E-93B7-E69956DF19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4844" y="842212"/>
            <a:ext cx="3579946" cy="5346896"/>
          </a:xfrm>
          <a:prstGeom prst="rect">
            <a:avLst/>
          </a:prstGeom>
          <a:ln>
            <a:noFill/>
          </a:ln>
          <a:effectLst>
            <a:outerShdw blurRad="292100" dist="139700" dir="2700000" algn="tl" rotWithShape="0">
              <a:srgbClr val="333333">
                <a:alpha val="65000"/>
              </a:srgbClr>
            </a:outerShdw>
          </a:effectLst>
        </p:spPr>
      </p:pic>
      <p:pic>
        <p:nvPicPr>
          <p:cNvPr id="12" name="Grafik 11" descr="Ein Bild, das Person, drinnen, Tisch, Kind enthält.&#10;&#10;Automatisch generierte Beschreibung">
            <a:extLst>
              <a:ext uri="{FF2B5EF4-FFF2-40B4-BE49-F238E27FC236}">
                <a16:creationId xmlns:a16="http://schemas.microsoft.com/office/drawing/2014/main" id="{937991EC-500E-3B4C-AB52-38FD45A1025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8350" y="2131662"/>
            <a:ext cx="4818924" cy="3226449"/>
          </a:xfrm>
          <a:prstGeom prst="rect">
            <a:avLst/>
          </a:prstGeom>
          <a:ln>
            <a:noFill/>
          </a:ln>
          <a:effectLst>
            <a:outerShdw blurRad="292100" dist="139700" dir="2700000" algn="tl" rotWithShape="0">
              <a:srgbClr val="333333">
                <a:alpha val="65000"/>
              </a:srgbClr>
            </a:outerShdw>
          </a:effectLst>
        </p:spPr>
      </p:pic>
      <p:sp>
        <p:nvSpPr>
          <p:cNvPr id="13" name="Rechteck 12">
            <a:extLst>
              <a:ext uri="{FF2B5EF4-FFF2-40B4-BE49-F238E27FC236}">
                <a16:creationId xmlns:a16="http://schemas.microsoft.com/office/drawing/2014/main" id="{79650BE5-727C-D843-82EC-50ABE62A00E4}"/>
              </a:ext>
            </a:extLst>
          </p:cNvPr>
          <p:cNvSpPr/>
          <p:nvPr/>
        </p:nvSpPr>
        <p:spPr>
          <a:xfrm>
            <a:off x="4711435" y="1057229"/>
            <a:ext cx="4983903" cy="830997"/>
          </a:xfrm>
          <a:prstGeom prst="rect">
            <a:avLst/>
          </a:prstGeom>
        </p:spPr>
        <p:txBody>
          <a:bodyPr wrap="square">
            <a:spAutoFit/>
          </a:bodyPr>
          <a:lstStyle/>
          <a:p>
            <a:r>
              <a:rPr lang="de-DE" sz="2400" dirty="0"/>
              <a:t>Das eigene Ziel, die eigenen Fragen: und plötzlich scheint alles ganz leicht</a:t>
            </a:r>
          </a:p>
        </p:txBody>
      </p:sp>
    </p:spTree>
    <p:extLst>
      <p:ext uri="{BB962C8B-B14F-4D97-AF65-F5344CB8AC3E}">
        <p14:creationId xmlns:p14="http://schemas.microsoft.com/office/powerpoint/2010/main" val="4259164942"/>
      </p:ext>
    </p:extLst>
  </p:cSld>
  <p:clrMapOvr>
    <a:masterClrMapping/>
  </p:clrMapOvr>
</p:sld>
</file>

<file path=ppt/theme/theme1.xml><?xml version="1.0" encoding="utf-8"?>
<a:theme xmlns:a="http://schemas.openxmlformats.org/drawingml/2006/main" name="pevan">
  <a:themeElements>
    <a:clrScheme name="pevan">
      <a:dk1>
        <a:srgbClr val="000000"/>
      </a:dk1>
      <a:lt1>
        <a:srgbClr val="FFFFFF"/>
      </a:lt1>
      <a:dk2>
        <a:srgbClr val="AA1E1E"/>
      </a:dk2>
      <a:lt2>
        <a:srgbClr val="9B9B9B"/>
      </a:lt2>
      <a:accent1>
        <a:srgbClr val="0942B3"/>
      </a:accent1>
      <a:accent2>
        <a:srgbClr val="FB9318"/>
      </a:accent2>
      <a:accent3>
        <a:srgbClr val="728653"/>
      </a:accent3>
      <a:accent4>
        <a:srgbClr val="26D042"/>
      </a:accent4>
      <a:accent5>
        <a:srgbClr val="FFDC10"/>
      </a:accent5>
      <a:accent6>
        <a:srgbClr val="CD1414"/>
      </a:accent6>
      <a:hlink>
        <a:srgbClr val="0942B3"/>
      </a:hlink>
      <a:folHlink>
        <a:srgbClr val="6AAC91"/>
      </a:folHlink>
    </a:clrScheme>
    <a:fontScheme name="Benutzerdefiniert 1">
      <a:majorFont>
        <a:latin typeface="Source Sans Pro"/>
        <a:ea typeface=""/>
        <a:cs typeface=""/>
      </a:majorFont>
      <a:minorFont>
        <a:latin typeface="Source Sans Pro"/>
        <a:ea typeface=""/>
        <a:cs typeface=""/>
      </a:minorFont>
    </a:fontScheme>
    <a:fmtScheme name="Glänzend">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4" id="{68596090-D2B0-8942-9BCD-8DB2406F7A31}" vid="{CF43C44F-9635-484A-BAF4-98F044C441D9}"/>
    </a:ext>
  </a:extLst>
</a:theme>
</file>

<file path=ppt/theme/theme2.xml><?xml version="1.0" encoding="utf-8"?>
<a:theme xmlns:a="http://schemas.openxmlformats.org/drawingml/2006/main" name="BLANKO">
  <a:themeElements>
    <a:clrScheme name="pevan">
      <a:dk1>
        <a:sysClr val="windowText" lastClr="000000"/>
      </a:dk1>
      <a:lt1>
        <a:sysClr val="window" lastClr="FFFFFF"/>
      </a:lt1>
      <a:dk2>
        <a:srgbClr val="AA1E1E"/>
      </a:dk2>
      <a:lt2>
        <a:srgbClr val="9B9B9B"/>
      </a:lt2>
      <a:accent1>
        <a:srgbClr val="0942B3"/>
      </a:accent1>
      <a:accent2>
        <a:srgbClr val="FB9318"/>
      </a:accent2>
      <a:accent3>
        <a:srgbClr val="728653"/>
      </a:accent3>
      <a:accent4>
        <a:srgbClr val="26D042"/>
      </a:accent4>
      <a:accent5>
        <a:srgbClr val="FFDC10"/>
      </a:accent5>
      <a:accent6>
        <a:srgbClr val="CD1414"/>
      </a:accent6>
      <a:hlink>
        <a:srgbClr val="0942B3"/>
      </a:hlink>
      <a:folHlink>
        <a:srgbClr val="6AAC91"/>
      </a:folHlink>
    </a:clrScheme>
    <a:fontScheme name="pevan">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4" id="{68596090-D2B0-8942-9BCD-8DB2406F7A31}" vid="{1C660105-0DC1-564D-9983-1EBE89A7F5D0}"/>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pevan</Template>
  <TotalTime>0</TotalTime>
  <Words>987</Words>
  <Application>Microsoft Macintosh PowerPoint</Application>
  <PresentationFormat>Breitbild</PresentationFormat>
  <Paragraphs>135</Paragraphs>
  <Slides>18</Slides>
  <Notes>11</Notes>
  <HiddenSlides>2</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18</vt:i4>
      </vt:variant>
    </vt:vector>
  </HeadingPairs>
  <TitlesOfParts>
    <vt:vector size="26" baseType="lpstr">
      <vt:lpstr>Arial</vt:lpstr>
      <vt:lpstr>Calibri</vt:lpstr>
      <vt:lpstr>Ink Free</vt:lpstr>
      <vt:lpstr>Source Sans Pro</vt:lpstr>
      <vt:lpstr>Symbol</vt:lpstr>
      <vt:lpstr>Wingdings</vt:lpstr>
      <vt:lpstr>pevan</vt:lpstr>
      <vt:lpstr>BLANKO</vt:lpstr>
      <vt:lpstr>KiTec – Kinder entdecken Technik</vt:lpstr>
      <vt:lpstr>Die Welt der Technik erobern, durch …</vt:lpstr>
      <vt:lpstr>Lernen – ein Leben lang</vt:lpstr>
      <vt:lpstr>Implizites Lernen: en passent</vt:lpstr>
      <vt:lpstr>Lernen: das, was wichtig ist</vt:lpstr>
      <vt:lpstr>Explizites Lernen hilft beim Vertiefen</vt:lpstr>
      <vt:lpstr>Lernen: Verknüpfungen bilden</vt:lpstr>
      <vt:lpstr>Arbeiten mit Echt-Zeug</vt:lpstr>
      <vt:lpstr>Lust an der eigenen Herausforderung</vt:lpstr>
      <vt:lpstr>Intrinsische Motivation: die treibende Kraft</vt:lpstr>
      <vt:lpstr>PowerPoint-Präsentation</vt:lpstr>
      <vt:lpstr>Platzhalter – Bild entsteht am Chart, Folie ist ausgeblendet</vt:lpstr>
      <vt:lpstr>PowerPoint-Präsentation</vt:lpstr>
      <vt:lpstr>Platzhalter – Bild entsteht am Chart, Folie ist auageblendet</vt:lpstr>
      <vt:lpstr>Reine Material-/Werkzeugerkundung</vt:lpstr>
      <vt:lpstr>Prozessorientierung: implizites Lernen im Vordergrund</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Petra Evanschitzky</dc:creator>
  <cp:lastModifiedBy>Petra Evanschitzky</cp:lastModifiedBy>
  <cp:revision>39</cp:revision>
  <dcterms:created xsi:type="dcterms:W3CDTF">2021-03-03T11:08:50Z</dcterms:created>
  <dcterms:modified xsi:type="dcterms:W3CDTF">2021-03-15T20:58:22Z</dcterms:modified>
</cp:coreProperties>
</file>